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8"/>
  </p:notesMasterIdLst>
  <p:sldIdLst>
    <p:sldId id="2147482234" r:id="rId7"/>
    <p:sldId id="2147480783" r:id="rId8"/>
    <p:sldId id="2147482235" r:id="rId9"/>
    <p:sldId id="2147482237" r:id="rId10"/>
    <p:sldId id="2147482248" r:id="rId11"/>
    <p:sldId id="2147482238" r:id="rId12"/>
    <p:sldId id="2147482227" r:id="rId13"/>
    <p:sldId id="2147482241" r:id="rId14"/>
    <p:sldId id="2147482240" r:id="rId15"/>
    <p:sldId id="2147482242" r:id="rId16"/>
    <p:sldId id="2147482246" r:id="rId17"/>
    <p:sldId id="2147482245" r:id="rId18"/>
    <p:sldId id="2147482239" r:id="rId19"/>
    <p:sldId id="2147482250" r:id="rId20"/>
    <p:sldId id="2147482244" r:id="rId21"/>
    <p:sldId id="2147482251" r:id="rId22"/>
    <p:sldId id="2147482249" r:id="rId23"/>
    <p:sldId id="2147482247" r:id="rId24"/>
    <p:sldId id="2147482233" r:id="rId25"/>
    <p:sldId id="2147482252" r:id="rId26"/>
    <p:sldId id="2147482236"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4992" autoAdjust="0"/>
  </p:normalViewPr>
  <p:slideViewPr>
    <p:cSldViewPr snapToGrid="0">
      <p:cViewPr varScale="1">
        <p:scale>
          <a:sx n="76" d="100"/>
          <a:sy n="76" d="100"/>
        </p:scale>
        <p:origin x="36" y="2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02/28/2025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EBEE42-667E-5D45-8DBC-38B569029167}" type="slidenum">
              <a:rPr lang="en-NL" smtClean="0"/>
              <a:t>1</a:t>
            </a:fld>
            <a:endParaRPr lang="en-NL"/>
          </a:p>
        </p:txBody>
      </p:sp>
    </p:spTree>
    <p:extLst>
      <p:ext uri="{BB962C8B-B14F-4D97-AF65-F5344CB8AC3E}">
        <p14:creationId xmlns:p14="http://schemas.microsoft.com/office/powerpoint/2010/main" val="81359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F148A-C337-56E4-AACD-2F7BA946B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823EA-678A-CFCD-7B82-7102B9F7E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A772A-40BD-09C7-F21D-D41EF1BF65A3}"/>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0724D3ED-792C-6887-9B88-632607C14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403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93525-ACD9-7DAE-D7D5-45E11FB7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EAB4-9094-CD91-E96B-794BC3C3A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A2CF58-8607-A636-6CC5-691B439A599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A791D1-DED5-C557-A7FE-39D3344ABD8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ECB40A-201A-58EB-20F4-C57A5EE2204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9601B8-75A5-D5B4-A8BD-386801CFC1D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2221208-B1C0-94F3-FFE1-E9DD5842E74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40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395-F6A7-036C-D869-E8A2AD9D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B2344-C1D2-41EE-BD58-3738846C5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AD6450-3C9E-3805-4ED7-44D2F25DC0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E9687F29-A8ED-CC90-36F4-3CCC51444E9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4ACE47-9061-8D29-F562-C1BB0A26BC2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BDC31-E54E-0252-B8FE-C008DE2BCC3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4267164-873D-E6D4-08B7-A943BD92FB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38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2C01-52C8-3B32-4615-557904163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5F12A-171F-1ADC-A82A-64293DF63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E868B-D3F9-0304-EDDB-3DE309D6B60B}"/>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5B266DA-5348-5819-A573-1384AD55E1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B09ECD-F19C-BF94-087B-C9B2FF7FAA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842E5E-1E32-340A-8627-5DB2C679AAE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021E0CE-A549-28AD-0CF3-38546FE54E2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59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3333-2037-9D2E-06F6-AF474DB65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3CEC4-FD02-A27C-57C0-157D087E1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9A7A8-16B9-6B4D-8C28-4627F034454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1014B39-47B1-C29C-5FE2-F3C62DF96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135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8989-C7F9-7CE2-1FA4-A0504122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25BF4-9634-C3F7-B5E8-A60D53F1F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0843-8E38-381B-9F69-6F173C2ACE13}"/>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9950ACBF-30A2-EEA9-C0F4-B857D9950D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E2C5F4A-8E4D-E770-68E6-3C59D5CD308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3297CF-3E8A-D5DF-592A-E332302995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12:55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06C9061-01F9-EBB1-B498-DE37805987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62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68637-9A5B-6B43-C131-9F3507455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5CA8-0524-1AE0-C234-BC91C1D99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1455-6AF6-9F2C-BC29-67B00D2FDD99}"/>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4CF674CE-D860-8715-4569-904BE0B226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99D66-0583-9918-5B40-7CA0619ACB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DBA23A-6E42-72E6-B912-74E5121FC32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080CCB5-4EAB-0971-D9F8-E0603669E6E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184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DE8-38F8-69DA-9CAD-8A61E8A59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A1E59-8AAD-3798-196F-5B569D9C1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62A9-6CFA-8C73-9EB7-ADC8EAAC3CB8}"/>
              </a:ext>
            </a:extLst>
          </p:cNvPr>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a:extLst>
              <a:ext uri="{FF2B5EF4-FFF2-40B4-BE49-F238E27FC236}">
                <a16:creationId xmlns:a16="http://schemas.microsoft.com/office/drawing/2014/main" id="{0439B863-E080-D341-277E-16A591A3542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2F12D2-7D8F-75FF-29E7-6FDDA8091F3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B394FB-A046-AD44-0870-DD26EA9ACBD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0E52A6-DD9E-6537-1117-3F1A26C707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013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5D72-5607-D601-284D-B81A2CC80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557B-6E4D-C326-BE3C-4A7DFFEEC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7C50-BE24-4E02-1CD5-620C8E55C15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01F74A-0886-68B9-EDC8-9E7E4DBC25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1926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87CE4-092F-E8F1-7113-20C069D99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34C9D-CAAD-51A3-BD8E-BB5E596B9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53791-5ED4-F66E-B9BF-93F03BBB06C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989ED5-D475-2474-C49A-9E99BFC29E80}"/>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F0906D-7D67-5095-A813-E08A27910897}"/>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76648D-832C-A04D-D679-E0DA2CECE14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CCB3EFD-C389-FB66-D9D2-E4C19E92248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9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DF9FE-90D4-B769-86B8-D7B99D0B3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1AC12-1A02-B811-4E8B-75AE7A160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944D1-E235-3591-2CAF-C782412C9DBB}"/>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F7AAB0D8-B128-88A9-FF0E-44D35C7F54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52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5522D-A0F8-EAF2-DCA9-895324BE2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8AB17-FFB5-4AC3-738B-2DAF9693F8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E3E8F-823B-0A75-6EE6-EEF93D052F8E}"/>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Artificial intelligence (AI) has a long and storied history that spans many decades.</a:t>
            </a:r>
            <a:r>
              <a:rPr lang="en-US" sz="1800" dirty="0">
                <a:solidFill>
                  <a:srgbClr val="D1D5DB"/>
                </a:solidFill>
                <a:latin typeface="Söhne"/>
              </a:rPr>
              <a:t> </a:t>
            </a:r>
            <a:endParaRPr lang="en-US" sz="1800" b="0" i="0" kern="1200">
              <a:solidFill>
                <a:srgbClr val="D1D5DB"/>
              </a:solidFill>
              <a:effectLst/>
              <a:latin typeface="Söhne"/>
              <a:ea typeface="+mn-ea"/>
              <a:cs typeface="+mn-cs"/>
            </a:endParaRPr>
          </a:p>
          <a:p>
            <a:r>
              <a:rPr lang="en-US" sz="1800" b="0" i="0" kern="1200" dirty="0">
                <a:solidFill>
                  <a:srgbClr val="D1D5DB"/>
                </a:solidFill>
                <a:effectLst/>
                <a:latin typeface="Söhne"/>
                <a:ea typeface="+mn-ea"/>
                <a:cs typeface="+mn-cs"/>
              </a:rPr>
              <a:t>Some of the earliest work in AI was done in the 1950s and 1960s,</a:t>
            </a:r>
            <a:r>
              <a:rPr lang="en-US" sz="1800" dirty="0">
                <a:solidFill>
                  <a:srgbClr val="D1D5DB"/>
                </a:solidFill>
                <a:latin typeface="Söhne"/>
              </a:rPr>
              <a:t> </a:t>
            </a:r>
            <a:endParaRPr lang="en-US" sz="1800" b="0" i="0" kern="1200" dirty="0">
              <a:solidFill>
                <a:srgbClr val="D1D5DB"/>
              </a:solidFill>
              <a:effectLst/>
              <a:latin typeface="Söhne"/>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a:t>
            </a:r>
            <a:endParaRPr lang="en-US" dirty="0">
              <a:effectLst/>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5BD699B0-9AD6-C067-5178-706446A5BD0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9A94B8EE-D740-7433-21BB-BDDEA7F1BD4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41ECCF5-7D5E-B8FF-C4AE-C6FA3151B66C}"/>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2/28/2025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A766371D-5502-0211-4661-43488FAB743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73219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04C-5A8F-E57A-324F-CE9E536DAF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6F48B-253A-6532-3583-B20EF1CD0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EB10E-4809-9E19-F1A3-55A1CF8866DF}"/>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D66D5F3-F782-B20A-49AC-5FD7CE493D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46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B1113-68C0-BCC3-B0F4-976E21146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D46D2-C5AF-6AD8-A9DB-49DED62F9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D4C6A-1DB1-2059-A2A4-4CF9C7D39006}"/>
              </a:ext>
            </a:extLst>
          </p:cNvPr>
          <p:cNvSpPr>
            <a:spLocks noGrp="1"/>
          </p:cNvSpPr>
          <p:nvPr>
            <p:ph type="body" idx="1"/>
          </p:nvPr>
        </p:nvSpPr>
        <p:spPr/>
        <p:txBody>
          <a:bodyPr/>
          <a:lstStyle/>
          <a:p>
            <a:pPr>
              <a:buFont typeface="Arial" panose="020B0604020202020204" pitchFamily="34" charset="0"/>
              <a:buChar char="•"/>
            </a:pPr>
            <a:r>
              <a:rPr lang="en-GB" dirty="0">
                <a:solidFill>
                  <a:srgbClr val="000000"/>
                </a:solidFill>
              </a:rPr>
              <a:t>Do I need Fine-tuning? Mostly the answer is no.</a:t>
            </a:r>
          </a:p>
          <a:p>
            <a:pPr>
              <a:buFont typeface="Arial" panose="020B0604020202020204" pitchFamily="34" charset="0"/>
              <a:buChar char="•"/>
            </a:pPr>
            <a:r>
              <a:rPr lang="en-GB" dirty="0">
                <a:solidFill>
                  <a:srgbClr val="000000"/>
                </a:solidFill>
              </a:rPr>
              <a:t>You might want to use fine tuning for modifying the tone and format of the AI output, not for adding knowledge.</a:t>
            </a:r>
            <a:endParaRPr lang="en-GB" b="0" i="0" dirty="0">
              <a:solidFill>
                <a:srgbClr val="000000"/>
              </a:solidFill>
              <a:effectLst/>
              <a:latin typeface="Segoe UI" panose="020B0502040204020203" pitchFamily="34" charset="0"/>
              <a:cs typeface="Segoe UI"/>
            </a:endParaRPr>
          </a:p>
          <a:p>
            <a:pPr algn="l">
              <a:buFont typeface="Arial" panose="020B0604020202020204" pitchFamily="34" charset="0"/>
              <a:buChar char="•"/>
            </a:pPr>
            <a:r>
              <a:rPr lang="en-GB" b="0" i="0" dirty="0">
                <a:solidFill>
                  <a:srgbClr val="000000"/>
                </a:solidFill>
                <a:effectLst/>
                <a:latin typeface="Segoe UI"/>
                <a:cs typeface="Segoe UI"/>
              </a:rPr>
              <a:t>Fine-tuning requires additional compute to adjust the model's weights.</a:t>
            </a:r>
          </a:p>
          <a:p>
            <a:pPr algn="l">
              <a:buFont typeface="Arial" panose="020B0604020202020204" pitchFamily="34" charset="0"/>
              <a:buChar char="•"/>
            </a:pPr>
            <a:r>
              <a:rPr lang="en-GB" b="0" i="0" dirty="0">
                <a:solidFill>
                  <a:srgbClr val="000000"/>
                </a:solidFill>
                <a:effectLst/>
                <a:latin typeface="Segoe UI"/>
                <a:cs typeface="Segoe UI"/>
              </a:rPr>
              <a:t>Fine-tuning employs Low-rank Adaptation to integrate the new weights with the base model.</a:t>
            </a:r>
          </a:p>
          <a:p>
            <a:pPr marL="171450" indent="-171450" algn="l">
              <a:buFont typeface="Arial" panose="020B0604020202020204" pitchFamily="34" charset="0"/>
              <a:buChar char="•"/>
            </a:pPr>
            <a:endParaRPr lang="en-US" b="0" i="0" dirty="0">
              <a:solidFill>
                <a:srgbClr val="000000"/>
              </a:solidFill>
              <a:effectLst/>
              <a:latin typeface="Aptos" panose="02110004020202020204"/>
              <a:cs typeface="Segoe UI"/>
            </a:endParaRPr>
          </a:p>
          <a:p>
            <a:pPr marL="171450" indent="-171450" algn="l">
              <a:buFont typeface="Arial" panose="020B0604020202020204" pitchFamily="34" charset="0"/>
              <a:buChar char="•"/>
            </a:pPr>
            <a:endParaRPr lang="en-GB" b="0" i="0" dirty="0">
              <a:solidFill>
                <a:srgbClr val="000000"/>
              </a:solidFill>
              <a:effectLst/>
              <a:latin typeface="Segoe UI"/>
              <a:cs typeface="Segoe UI"/>
            </a:endParaRPr>
          </a:p>
        </p:txBody>
      </p:sp>
      <p:sp>
        <p:nvSpPr>
          <p:cNvPr id="4" name="Slide Number Placeholder 3">
            <a:extLst>
              <a:ext uri="{FF2B5EF4-FFF2-40B4-BE49-F238E27FC236}">
                <a16:creationId xmlns:a16="http://schemas.microsoft.com/office/drawing/2014/main" id="{B79F9021-B681-250A-1968-8A54E59E59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275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37C4-2D68-A417-C94A-A878707B8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356EE-583C-5B7B-CD47-6509039922F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6B94154-F27D-B1A5-BF31-4277CF86D9AC}"/>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3D7ED796-39D3-8155-7BCA-3C5467B07B9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466BDC0A-402C-E54D-99BD-933B74F98F5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06F107-1CEB-E625-7F0F-110CF663D4F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D9675AB9-5247-6FB8-93B0-6881D21767B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28289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9E32-69E2-A083-8A4C-F90AF43A8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82805-3FEC-CFE2-EF06-90C3C17AF1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06B998-EB15-7264-6A95-BE8352B1C0D7}"/>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B8AF5428-E868-6834-1560-45AB31C8487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A5B88358-C6DE-424D-C0B5-B3A7326C258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BC2F5-6957-92D8-2F29-4447BB4DB54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2BB157BD-143B-F3D8-247B-C697EEFC851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428169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E1249-72AB-F8C8-6422-2DEAEE7D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8ECD9-0A32-E55F-C04A-C0D0C326C5D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30DD9B-EDE5-5A07-E361-22E493971DE6}"/>
              </a:ext>
            </a:extLst>
          </p:cNvPr>
          <p:cNvSpPr>
            <a:spLocks noGrp="1"/>
          </p:cNvSpPr>
          <p:nvPr>
            <p:ph type="body" idx="1"/>
          </p:nvPr>
        </p:nvSpPr>
        <p:spPr/>
        <p:txBody>
          <a:bodyPr/>
          <a:lstStyle/>
          <a:p>
            <a:r>
              <a:rPr lang="en-US" sz="1800" b="0" i="0" kern="1200" dirty="0">
                <a:solidFill>
                  <a:srgbClr val="D1D5DB"/>
                </a:solidFill>
                <a:effectLst/>
                <a:latin typeface="Söhne"/>
                <a:ea typeface="+mn-ea"/>
                <a:cs typeface="+mn-cs"/>
              </a:rPr>
              <a:t>In the 1990s and 2000s, AI research continued to evolve, and new subfields began to emerge.</a:t>
            </a:r>
            <a:r>
              <a:rPr lang="en-US" sz="1800" dirty="0">
                <a:solidFill>
                  <a:srgbClr val="D1D5DB"/>
                </a:solidFill>
                <a:latin typeface="Söhne"/>
              </a:rPr>
              <a:t> </a:t>
            </a:r>
            <a:br>
              <a:rPr lang="en-US" sz="1800" dirty="0">
                <a:latin typeface="Söhne"/>
              </a:rPr>
            </a:br>
            <a:r>
              <a:rPr lang="en-US" sz="1800" dirty="0">
                <a:solidFill>
                  <a:srgbClr val="D1D5DB"/>
                </a:solidFill>
                <a:latin typeface="Söhne"/>
              </a:rPr>
              <a:t>With more data available with the introduction of the internet and the desktop computer</a:t>
            </a:r>
            <a:endParaRPr lang="en-US" b="0" i="0" kern="1200" dirty="0">
              <a:solidFill>
                <a:srgbClr val="000000"/>
              </a:solidFill>
              <a:effectLst/>
              <a:latin typeface="Aptos" panose="02110004020202020204"/>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a:t>
            </a:r>
            <a:endParaRPr lang="en-US" sz="1800" b="0" i="0" kern="1200" dirty="0">
              <a:solidFill>
                <a:srgbClr val="D1D5DB"/>
              </a:solidFill>
              <a:effectLst/>
              <a:latin typeface="Söhne"/>
            </a:endParaRPr>
          </a:p>
          <a:p>
            <a:pPr marL="0" algn="l" rtl="0" eaLnBrk="1" latinLnBrk="0" hangingPunct="1">
              <a:spcBef>
                <a:spcPts val="0"/>
              </a:spcBef>
              <a:spcAft>
                <a:spcPts val="0"/>
              </a:spcAft>
            </a:pPr>
            <a:endParaRPr lang="en-US" b="0" i="1">
              <a:solidFill>
                <a:srgbClr val="D1D5DB"/>
              </a:solidFill>
              <a:effectLst/>
              <a:latin typeface="Söhne"/>
            </a:endParaRPr>
          </a:p>
        </p:txBody>
      </p:sp>
      <p:sp>
        <p:nvSpPr>
          <p:cNvPr id="4" name="Header Placeholder 3">
            <a:extLst>
              <a:ext uri="{FF2B5EF4-FFF2-40B4-BE49-F238E27FC236}">
                <a16:creationId xmlns:a16="http://schemas.microsoft.com/office/drawing/2014/main" id="{AF4543C4-DE7A-3FDF-F236-E50884707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a:extLst>
              <a:ext uri="{FF2B5EF4-FFF2-40B4-BE49-F238E27FC236}">
                <a16:creationId xmlns:a16="http://schemas.microsoft.com/office/drawing/2014/main" id="{E49F7FC6-E88F-A68E-3695-897851F866DD}"/>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C98293-539B-0EAF-5EB7-FB581C54F8B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3/1/2025 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a:extLst>
              <a:ext uri="{FF2B5EF4-FFF2-40B4-BE49-F238E27FC236}">
                <a16:creationId xmlns:a16="http://schemas.microsoft.com/office/drawing/2014/main" id="{ED2A3374-0B17-DC57-00B3-C56AFC2AB09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263537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658396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188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2/28/2025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image" Target="../media/image12.svg"/><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image" Target="../media/image11.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theme" Target="../theme/theme2.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3.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4.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2"/>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7" r:id="rId49"/>
    <p:sldLayoutId id="214748389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52.png"/><Relationship Id="rId5" Type="http://schemas.openxmlformats.org/officeDocument/2006/relationships/image" Target="../media/image69.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5.xml"/><Relationship Id="rId6" Type="http://schemas.openxmlformats.org/officeDocument/2006/relationships/image" Target="../media/image52.png"/><Relationship Id="rId5" Type="http://schemas.openxmlformats.org/officeDocument/2006/relationships/image" Target="../media/image70.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5.xml"/><Relationship Id="rId5" Type="http://schemas.openxmlformats.org/officeDocument/2006/relationships/image" Target="../media/image52.png"/><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68.pn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2.png"/><Relationship Id="rId4" Type="http://schemas.openxmlformats.org/officeDocument/2006/relationships/image" Target="../media/image54.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75.xml"/><Relationship Id="rId5" Type="http://schemas.openxmlformats.org/officeDocument/2006/relationships/image" Target="../media/image68.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A3BCE-E101-9DDE-0CC6-0AAC11EA918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F5247FE-F89C-DC6A-DF99-7D329139F87F}"/>
              </a:ext>
            </a:extLst>
          </p:cNvPr>
          <p:cNvSpPr txBox="1">
            <a:spLocks noGrp="1"/>
          </p:cNvSpPr>
          <p:nvPr>
            <p:ph type="title" idx="4294967295"/>
          </p:nvPr>
        </p:nvSpPr>
        <p:spPr>
          <a:xfrm>
            <a:off x="1515633" y="1629618"/>
            <a:ext cx="9286240" cy="28623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¿Como </a:t>
            </a:r>
            <a:r>
              <a:rPr lang="en-US" sz="6000" dirty="0" err="1">
                <a:gradFill>
                  <a:gsLst>
                    <a:gs pos="62000">
                      <a:srgbClr val="FFFFFF"/>
                    </a:gs>
                    <a:gs pos="83908">
                      <a:srgbClr val="FFFFFF"/>
                    </a:gs>
                  </a:gsLst>
                  <a:lin ang="5400000" scaled="1"/>
                </a:gradFill>
                <a:latin typeface="Segoe UI Semibold"/>
                <a:cs typeface="Segoe UI"/>
              </a:rPr>
              <a:t>convierto</a:t>
            </a:r>
            <a:r>
              <a:rPr lang="en-US" sz="6000" dirty="0">
                <a:gradFill>
                  <a:gsLst>
                    <a:gs pos="62000">
                      <a:srgbClr val="FFFFFF"/>
                    </a:gs>
                    <a:gs pos="83908">
                      <a:srgbClr val="FFFFFF"/>
                    </a:gs>
                  </a:gsLst>
                  <a:lin ang="5400000" scaled="1"/>
                </a:gradFill>
                <a:latin typeface="Segoe UI Semibold"/>
                <a:cs typeface="Segoe UI"/>
              </a:rPr>
              <a:t> mi </a:t>
            </a:r>
            <a:r>
              <a:rPr lang="en-US" sz="6000" dirty="0" err="1">
                <a:gradFill>
                  <a:gsLst>
                    <a:gs pos="62000">
                      <a:srgbClr val="FFFFFF"/>
                    </a:gs>
                    <a:gs pos="83908">
                      <a:srgbClr val="FFFFFF"/>
                    </a:gs>
                  </a:gsLst>
                  <a:lin ang="5400000" scaled="1"/>
                </a:gradFill>
                <a:latin typeface="Segoe UI Semibold"/>
                <a:cs typeface="Segoe UI"/>
              </a:rPr>
              <a:t>aplicacion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tonta</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 </a:t>
            </a:r>
            <a:r>
              <a:rPr lang="en-US" sz="6000" b="1" spc="0" dirty="0" err="1">
                <a:ln>
                  <a:noFill/>
                </a:ln>
                <a:gradFill flip="none" rotWithShape="1">
                  <a:gsLst>
                    <a:gs pos="100000">
                      <a:srgbClr val="D59ED7"/>
                    </a:gs>
                    <a:gs pos="1786">
                      <a:srgbClr val="8DC8E8"/>
                    </a:gs>
                    <a:gs pos="46000">
                      <a:srgbClr val="8DC8E8"/>
                    </a:gs>
                  </a:gsLst>
                  <a:lin ang="18900000" scaled="1"/>
                  <a:tileRect/>
                </a:gradFill>
                <a:latin typeface="Segoe UI Semibold"/>
                <a:cs typeface="+mn-cs"/>
              </a:rPr>
              <a:t>inteligente</a:t>
            </a:r>
            <a:r>
              <a:rPr lang="en-US" sz="6000" dirty="0">
                <a:gradFill>
                  <a:gsLst>
                    <a:gs pos="62000">
                      <a:srgbClr val="FFFFFF"/>
                    </a:gs>
                    <a:gs pos="83908">
                      <a:srgbClr val="FFFFFF"/>
                    </a:gs>
                  </a:gsLst>
                  <a:lin ang="5400000" scaled="1"/>
                </a:gradFill>
                <a:latin typeface="Segoe UI Semibold"/>
                <a:cs typeface="Segoe UI"/>
              </a:rPr>
              <a:t>? </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369690F1-5A48-C4CE-B4C2-C2B970C2DAC1}"/>
              </a:ext>
            </a:extLst>
          </p:cNvPr>
          <p:cNvSpPr txBox="1"/>
          <p:nvPr/>
        </p:nvSpPr>
        <p:spPr>
          <a:xfrm>
            <a:off x="2994021" y="4982160"/>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noProof="0" dirty="0">
                <a:gradFill flip="none" rotWithShape="1">
                  <a:gsLst>
                    <a:gs pos="100000">
                      <a:srgbClr val="D59ED7"/>
                    </a:gs>
                    <a:gs pos="1786">
                      <a:srgbClr val="8DC8E8"/>
                    </a:gs>
                    <a:gs pos="46000">
                      <a:srgbClr val="8DC8E8"/>
                    </a:gs>
                  </a:gsLst>
                  <a:lin ang="18900000" scaled="1"/>
                  <a:tileRect/>
                </a:gradFill>
                <a:latin typeface="Segoe UI Semibold"/>
              </a:rPr>
              <a:t>¡¡</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eso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viniste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10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boludo</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E832142-2C8E-17C2-DCDE-EA9F10EA510A}"/>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FFB47195-1B3C-B89C-A106-A4E367F16C1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384D90C-B0D0-5FEF-D6AC-81508E9199D9}"/>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30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AC96-7E49-88C0-E64D-3F5D3DBD411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834B92F-F845-B721-3C38-EB5761BE14FA}"/>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1D5F93BC-EC52-2E3D-93E5-B9BA8CEA3E5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8A76DD19-1584-24A5-743D-525F20F081B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1922726A-88F9-C89A-B028-6B430EEE1F2B}"/>
              </a:ext>
            </a:extLst>
          </p:cNvPr>
          <p:cNvSpPr txBox="1"/>
          <p:nvPr/>
        </p:nvSpPr>
        <p:spPr>
          <a:xfrm>
            <a:off x="2404609" y="3314629"/>
            <a:ext cx="8122022"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Semantic Kernel</a:t>
            </a:r>
          </a:p>
        </p:txBody>
      </p:sp>
      <p:sp>
        <p:nvSpPr>
          <p:cNvPr id="8" name="TextBox 7">
            <a:extLst>
              <a:ext uri="{FF2B5EF4-FFF2-40B4-BE49-F238E27FC236}">
                <a16:creationId xmlns:a16="http://schemas.microsoft.com/office/drawing/2014/main" id="{CECDB0C5-5F02-29E8-AA32-B52C83E145C3}"/>
              </a:ext>
            </a:extLst>
          </p:cNvPr>
          <p:cNvSpPr txBox="1"/>
          <p:nvPr/>
        </p:nvSpPr>
        <p:spPr>
          <a:xfrm>
            <a:off x="3047105" y="4854894"/>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AI made easy!</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4098" name="Picture 2" descr="Semantic Kernel's new icon and the art of teamwork | Semantic Kernel">
            <a:extLst>
              <a:ext uri="{FF2B5EF4-FFF2-40B4-BE49-F238E27FC236}">
                <a16:creationId xmlns:a16="http://schemas.microsoft.com/office/drawing/2014/main" id="{DDAA84F4-4FD5-AAD2-CE3F-50248457A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94" y="1017992"/>
            <a:ext cx="2079812" cy="2079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lack background with white text&#10;&#10;Description automatically generated">
            <a:extLst>
              <a:ext uri="{FF2B5EF4-FFF2-40B4-BE49-F238E27FC236}">
                <a16:creationId xmlns:a16="http://schemas.microsoft.com/office/drawing/2014/main" id="{AA8198FB-316C-368F-3E58-4266B4A7463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6" name="TextBox 5">
            <a:extLst>
              <a:ext uri="{FF2B5EF4-FFF2-40B4-BE49-F238E27FC236}">
                <a16:creationId xmlns:a16="http://schemas.microsoft.com/office/drawing/2014/main" id="{27EDFFBB-E556-A502-4DE8-1059B29F414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FA7FA649-7E85-4E9E-D9D8-2292290C64FD}"/>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72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2BF63-7622-C11A-C3D6-4AA5CA70B54B}"/>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B4CA43BE-A5F5-32B5-1F27-385A5A301DC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862CF366-E1B4-9DCE-739B-EE4B0A84B73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4AF9A235-6206-C015-4AA9-0D43008DD78C}"/>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075206A9-2E8E-3B9B-8467-E5269724F2E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09A82724-5EDF-97EE-A432-CC04430D7EB6}"/>
              </a:ext>
            </a:extLst>
          </p:cNvPr>
          <p:cNvSpPr txBox="1"/>
          <p:nvPr/>
        </p:nvSpPr>
        <p:spPr>
          <a:xfrm>
            <a:off x="1194492" y="1230210"/>
            <a:ext cx="9803015" cy="4154984"/>
          </a:xfrm>
          <a:prstGeom prst="rect">
            <a:avLst/>
          </a:prstGeom>
          <a:noFill/>
        </p:spPr>
        <p:txBody>
          <a:bodyPr wrap="square">
            <a:spAutoFit/>
          </a:bodyPr>
          <a:lstStyle/>
          <a:p>
            <a:pPr lvl="0" defTabSz="914367">
              <a:defRPr/>
            </a:pPr>
            <a:r>
              <a:rPr lang="es-ES" sz="4400" b="1" dirty="0" err="1">
                <a:solidFill>
                  <a:srgbClr val="8DE971"/>
                </a:solidFill>
                <a:latin typeface="Segoe UI Semibold"/>
              </a:rPr>
              <a:t>Semantic</a:t>
            </a:r>
            <a:r>
              <a:rPr lang="es-ES" sz="4400" b="1" dirty="0">
                <a:solidFill>
                  <a:srgbClr val="8DE971"/>
                </a:solidFill>
                <a:latin typeface="Segoe UI Semibold"/>
              </a:rPr>
              <a:t> </a:t>
            </a:r>
            <a:r>
              <a:rPr lang="es-ES" sz="4400" b="1" dirty="0" err="1">
                <a:solidFill>
                  <a:srgbClr val="8DE971"/>
                </a:solidFill>
                <a:latin typeface="Segoe UI Semibold"/>
              </a:rPr>
              <a:t>kernel</a:t>
            </a:r>
            <a:r>
              <a:rPr lang="es-ES" sz="4400" b="1" dirty="0">
                <a:solidFill>
                  <a:srgbClr val="8DE971"/>
                </a:solidFill>
                <a:latin typeface="Segoe UI Semibold"/>
              </a:rPr>
              <a:t> </a:t>
            </a:r>
            <a:r>
              <a:rPr lang="es-ES" sz="4400" b="1" dirty="0">
                <a:latin typeface="Segoe UI Semibold"/>
              </a:rPr>
              <a:t>es un kit de desarrollo ligero y de código abierto que le permite crear fácilmente agentes de </a:t>
            </a:r>
            <a:r>
              <a:rPr lang="es-ES" sz="4400" b="1" dirty="0">
                <a:solidFill>
                  <a:srgbClr val="8DE971"/>
                </a:solidFill>
                <a:latin typeface="Segoe UI Semibold"/>
              </a:rPr>
              <a:t>inteligencia artificial </a:t>
            </a:r>
            <a:r>
              <a:rPr lang="es-ES" sz="4400" b="1" dirty="0">
                <a:latin typeface="Segoe UI Semibold"/>
              </a:rPr>
              <a:t>e</a:t>
            </a:r>
            <a:r>
              <a:rPr lang="es-ES" sz="4400" b="1" dirty="0">
                <a:solidFill>
                  <a:srgbClr val="8DE971"/>
                </a:solidFill>
                <a:latin typeface="Segoe UI Semibold"/>
              </a:rPr>
              <a:t> integrar </a:t>
            </a:r>
            <a:r>
              <a:rPr lang="es-ES" sz="4400" b="1" dirty="0">
                <a:latin typeface="Segoe UI Semibold"/>
              </a:rPr>
              <a:t>los modelos de </a:t>
            </a:r>
            <a:r>
              <a:rPr lang="es-ES" sz="4400" b="1" dirty="0">
                <a:solidFill>
                  <a:srgbClr val="8DE971"/>
                </a:solidFill>
                <a:latin typeface="Segoe UI Semibold"/>
              </a:rPr>
              <a:t>IA </a:t>
            </a:r>
            <a:r>
              <a:rPr lang="es-ES" sz="4400" b="1" dirty="0">
                <a:latin typeface="Segoe UI Semibold"/>
              </a:rPr>
              <a:t>más recientes. </a:t>
            </a:r>
            <a:endParaRPr kumimoji="0" lang="en-US" sz="4400" b="1" i="0" u="none" strike="noStrike" kern="1200" cap="none" spc="0" normalizeH="0" baseline="0" noProof="0" dirty="0">
              <a:ln>
                <a:noFill/>
              </a:ln>
              <a:effectLst/>
              <a:uLnTx/>
              <a:uFillTx/>
              <a:latin typeface="Segoe UI Semibold"/>
            </a:endParaRPr>
          </a:p>
        </p:txBody>
      </p:sp>
      <p:pic>
        <p:nvPicPr>
          <p:cNvPr id="7" name="Picture 6" descr="A black background with white text&#10;&#10;Description automatically generated">
            <a:extLst>
              <a:ext uri="{FF2B5EF4-FFF2-40B4-BE49-F238E27FC236}">
                <a16:creationId xmlns:a16="http://schemas.microsoft.com/office/drawing/2014/main" id="{59B42F7D-5B19-76D5-8FBE-68D0EEBF3DB0}"/>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9" name="TextBox 8">
            <a:extLst>
              <a:ext uri="{FF2B5EF4-FFF2-40B4-BE49-F238E27FC236}">
                <a16:creationId xmlns:a16="http://schemas.microsoft.com/office/drawing/2014/main" id="{C3253C87-CAEF-5101-615C-FCCC91DC7366}"/>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B04DD658-F6EC-3AFB-4CFC-538A619E7565}"/>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947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2BCC-1F5E-74CB-A4DB-FD915040DFE1}"/>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6FD981FC-0BBB-42CE-5E78-E3F16CFB82E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34A7B9-F613-4C5C-F1BB-8534E674C7F1}"/>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68048803-3AEB-4ADF-8EA6-784E0EB7A94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A327C47B-DCDF-F341-A759-CC1FFD2DB63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6BE479F5-2FD5-2526-9150-0A7A1A86A012}"/>
              </a:ext>
            </a:extLst>
          </p:cNvPr>
          <p:cNvSpPr txBox="1"/>
          <p:nvPr/>
        </p:nvSpPr>
        <p:spPr>
          <a:xfrm>
            <a:off x="6715658" y="1436398"/>
            <a:ext cx="5089766" cy="4154984"/>
          </a:xfrm>
          <a:prstGeom prst="rect">
            <a:avLst/>
          </a:prstGeom>
          <a:noFill/>
        </p:spPr>
        <p:txBody>
          <a:bodyPr wrap="square">
            <a:spAutoFit/>
          </a:bodyPr>
          <a:lstStyle/>
          <a:p>
            <a:pPr lvl="0" defTabSz="914367">
              <a:defRPr/>
            </a:pPr>
            <a:r>
              <a:rPr lang="es-ES" sz="4400" b="1" dirty="0">
                <a:latin typeface="Segoe UI Semibold"/>
              </a:rPr>
              <a:t>Sirve como un </a:t>
            </a:r>
            <a:r>
              <a:rPr lang="es-ES" sz="4400" b="1" dirty="0">
                <a:solidFill>
                  <a:srgbClr val="8DE971"/>
                </a:solidFill>
                <a:latin typeface="Segoe UI Semibold"/>
              </a:rPr>
              <a:t>middleware </a:t>
            </a:r>
            <a:r>
              <a:rPr lang="es-ES" sz="4400" b="1" dirty="0">
                <a:latin typeface="Segoe UI Semibold"/>
              </a:rPr>
              <a:t>eficaz que permite la </a:t>
            </a:r>
            <a:r>
              <a:rPr lang="es-ES" sz="4400" b="1" dirty="0">
                <a:solidFill>
                  <a:srgbClr val="8DE971"/>
                </a:solidFill>
                <a:latin typeface="Segoe UI Semibold"/>
              </a:rPr>
              <a:t>entrega rápida </a:t>
            </a:r>
            <a:r>
              <a:rPr lang="es-ES" sz="4400" b="1" dirty="0">
                <a:latin typeface="Segoe UI Semibold"/>
              </a:rPr>
              <a:t>de soluciones de </a:t>
            </a:r>
            <a:r>
              <a:rPr lang="es-ES" sz="4400" b="1" dirty="0">
                <a:solidFill>
                  <a:srgbClr val="8DE971"/>
                </a:solidFill>
                <a:latin typeface="Segoe UI Semibold"/>
              </a:rPr>
              <a:t>nivel empresarial</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pic>
        <p:nvPicPr>
          <p:cNvPr id="2" name="Picture 2" descr="Imagen de introducción">
            <a:extLst>
              <a:ext uri="{FF2B5EF4-FFF2-40B4-BE49-F238E27FC236}">
                <a16:creationId xmlns:a16="http://schemas.microsoft.com/office/drawing/2014/main" id="{FC253B0F-0251-5389-C8EA-B2F5021283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97" y="936399"/>
            <a:ext cx="5344085" cy="498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67658C15-18A2-22A4-E6EB-80DC4A2B9C6C}"/>
              </a:ext>
            </a:extLst>
          </p:cNvPr>
          <p:cNvPicPr>
            <a:picLocks noChangeAspect="1"/>
          </p:cNvPicPr>
          <p:nvPr/>
        </p:nvPicPr>
        <p:blipFill>
          <a:blip r:embed="rId6"/>
          <a:stretch>
            <a:fillRect/>
          </a:stretch>
        </p:blipFill>
        <p:spPr>
          <a:xfrm>
            <a:off x="10632806" y="123340"/>
            <a:ext cx="1445442" cy="451700"/>
          </a:xfrm>
          <a:prstGeom prst="rect">
            <a:avLst/>
          </a:prstGeom>
        </p:spPr>
      </p:pic>
      <p:sp>
        <p:nvSpPr>
          <p:cNvPr id="10" name="TextBox 9">
            <a:extLst>
              <a:ext uri="{FF2B5EF4-FFF2-40B4-BE49-F238E27FC236}">
                <a16:creationId xmlns:a16="http://schemas.microsoft.com/office/drawing/2014/main" id="{8823F865-E320-B13F-D8ED-A3E322D47697}"/>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694C764A-59F7-CD19-0CB9-34509A467EDC}"/>
              </a:ext>
            </a:extLst>
          </p:cNvPr>
          <p:cNvPicPr>
            <a:picLocks noChangeAspect="1"/>
          </p:cNvPicPr>
          <p:nvPr/>
        </p:nvPicPr>
        <p:blipFill>
          <a:blip r:embed="rId7"/>
          <a:stretch>
            <a:fillRect/>
          </a:stretch>
        </p:blipFill>
        <p:spPr>
          <a:xfrm>
            <a:off x="113752" y="6248840"/>
            <a:ext cx="491537" cy="479197"/>
          </a:xfrm>
          <a:prstGeom prst="rect">
            <a:avLst/>
          </a:prstGeom>
        </p:spPr>
      </p:pic>
    </p:spTree>
    <p:extLst>
      <p:ext uri="{BB962C8B-B14F-4D97-AF65-F5344CB8AC3E}">
        <p14:creationId xmlns:p14="http://schemas.microsoft.com/office/powerpoint/2010/main" val="41227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E621D-E303-7427-F75F-092545BCF69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270F286-9861-6EB7-9B1F-0F7C5D80ABFF}"/>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me </a:t>
            </a:r>
            <a:r>
              <a:rPr lang="en-US" sz="6000" dirty="0" err="1">
                <a:gradFill>
                  <a:gsLst>
                    <a:gs pos="62000">
                      <a:srgbClr val="FFFFFF"/>
                    </a:gs>
                    <a:gs pos="83908">
                      <a:srgbClr val="FFFFFF"/>
                    </a:gs>
                  </a:gsLst>
                  <a:lin ang="5400000" scaled="1"/>
                </a:gradFill>
                <a:latin typeface="Segoe UI Semibold"/>
                <a:cs typeface="Segoe UI"/>
              </a:rPr>
              <a:t>muestras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código</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FE55DBD4-BC9B-FD55-51F6-EC72676B920C}"/>
              </a:ext>
            </a:extLst>
          </p:cNvPr>
          <p:cNvSpPr txBox="1"/>
          <p:nvPr/>
        </p:nvSpPr>
        <p:spPr>
          <a:xfrm>
            <a:off x="2931268" y="3607397"/>
            <a:ext cx="6329464"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a:gradFill flip="none" rotWithShape="1">
                  <a:gsLst>
                    <a:gs pos="100000">
                      <a:srgbClr val="D59ED7"/>
                    </a:gs>
                    <a:gs pos="1786">
                      <a:srgbClr val="8DC8E8"/>
                    </a:gs>
                    <a:gs pos="46000">
                      <a:srgbClr val="8DC8E8"/>
                    </a:gs>
                  </a:gsLst>
                  <a:lin ang="18900000" scaled="1"/>
                  <a:tileRect/>
                </a:gradFill>
                <a:latin typeface="Segoe UI Semibold"/>
              </a:rPr>
              <a:t>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olviden</a:t>
            </a:r>
            <a:r>
              <a:rPr lang="en-CA" dirty="0">
                <a:gradFill flip="none" rotWithShape="1">
                  <a:gsLst>
                    <a:gs pos="100000">
                      <a:srgbClr val="D59ED7"/>
                    </a:gs>
                    <a:gs pos="1786">
                      <a:srgbClr val="8DC8E8"/>
                    </a:gs>
                    <a:gs pos="46000">
                      <a:srgbClr val="8DC8E8"/>
                    </a:gs>
                  </a:gsLst>
                  <a:lin ang="18900000" scaled="1"/>
                  <a:tileRect/>
                </a:gradFill>
                <a:latin typeface="Segoe UI Semibold"/>
              </a:rPr>
              <a:t> del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76F4C77E-7F9B-D634-D74A-BAFC26552CA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A6A40DAD-A54D-4486-B63A-1C56E502F179}"/>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8FDBD7B7-C7AE-6667-365D-7DC8D499F2D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8773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800FC-85D3-B74B-06CE-2B9FF55A828C}"/>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317CAF8F-4EC1-AB37-727B-3F1EA7092E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0DD05298-3867-7CAB-BCDA-4B81B9ABAE00}"/>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B50F2913-05DB-2085-3336-14BF3DFE6F1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C88D039D-BD5A-CD41-B6C9-D5D2E2FA945F}"/>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DC0AAC0B-BAF4-0CAD-5E37-316E5953CF19}"/>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72D03772-6ED5-1FA0-4FE2-A6210E639DF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3D432ED4-6702-BBB1-CCAC-8115CB065C1B}"/>
              </a:ext>
            </a:extLst>
          </p:cNvPr>
          <p:cNvSpPr txBox="1"/>
          <p:nvPr/>
        </p:nvSpPr>
        <p:spPr>
          <a:xfrm>
            <a:off x="464583" y="2351078"/>
            <a:ext cx="11262834" cy="3477875"/>
          </a:xfrm>
          <a:prstGeom prst="rect">
            <a:avLst/>
          </a:prstGeom>
          <a:noFill/>
        </p:spPr>
        <p:txBody>
          <a:bodyPr wrap="square">
            <a:spAutoFit/>
          </a:bodyPr>
          <a:lstStyle/>
          <a:p>
            <a:pPr lvl="0" defTabSz="914367">
              <a:defRPr/>
            </a:pPr>
            <a:r>
              <a:rPr lang="es-ES" sz="4400" b="0" i="0" dirty="0">
                <a:solidFill>
                  <a:srgbClr val="E6E6E6"/>
                </a:solidFill>
                <a:effectLst/>
                <a:latin typeface="Segoe UI" panose="020B0502040204020203" pitchFamily="34" charset="0"/>
              </a:rPr>
              <a:t>En su forma más sencilla, el </a:t>
            </a:r>
            <a:r>
              <a:rPr lang="es-ES" sz="4400" b="0" i="0" dirty="0" err="1">
                <a:solidFill>
                  <a:srgbClr val="E6E6E6"/>
                </a:solidFill>
                <a:effectLst/>
                <a:latin typeface="Segoe UI" panose="020B0502040204020203" pitchFamily="34" charset="0"/>
              </a:rPr>
              <a:t>kernel</a:t>
            </a:r>
            <a:r>
              <a:rPr lang="es-ES" sz="4400" b="0" i="0" dirty="0">
                <a:solidFill>
                  <a:srgbClr val="E6E6E6"/>
                </a:solidFill>
                <a:effectLst/>
                <a:latin typeface="Segoe UI" panose="020B0502040204020203" pitchFamily="34" charset="0"/>
              </a:rPr>
              <a:t> es un </a:t>
            </a:r>
            <a:r>
              <a:rPr lang="es-ES" sz="4400" b="1" dirty="0">
                <a:solidFill>
                  <a:srgbClr val="8DE971"/>
                </a:solidFill>
                <a:latin typeface="Segoe UI Semibold"/>
              </a:rPr>
              <a:t>contenedor de inserción de dependencias </a:t>
            </a:r>
            <a:r>
              <a:rPr lang="es-ES" sz="4400" b="0" i="0" dirty="0">
                <a:solidFill>
                  <a:srgbClr val="E6E6E6"/>
                </a:solidFill>
                <a:effectLst/>
                <a:latin typeface="Segoe UI" panose="020B0502040204020203" pitchFamily="34" charset="0"/>
              </a:rPr>
              <a:t>que administra todos los </a:t>
            </a:r>
            <a:r>
              <a:rPr lang="es-ES" sz="4400" b="1" dirty="0">
                <a:solidFill>
                  <a:srgbClr val="8DE971"/>
                </a:solidFill>
                <a:latin typeface="Segoe UI Semibold"/>
              </a:rPr>
              <a:t>servicios</a:t>
            </a:r>
            <a:r>
              <a:rPr lang="es-ES" sz="4400" b="0" i="0" dirty="0">
                <a:solidFill>
                  <a:srgbClr val="E6E6E6"/>
                </a:solidFill>
                <a:effectLst/>
                <a:latin typeface="Segoe UI" panose="020B0502040204020203" pitchFamily="34" charset="0"/>
              </a:rPr>
              <a:t> y </a:t>
            </a:r>
            <a:r>
              <a:rPr lang="es-ES" sz="4400" b="1" dirty="0">
                <a:solidFill>
                  <a:srgbClr val="8DE971"/>
                </a:solidFill>
                <a:latin typeface="Segoe UI Semibold"/>
              </a:rPr>
              <a:t>complementos</a:t>
            </a:r>
            <a:r>
              <a:rPr lang="es-ES" sz="4400" b="0" i="0" dirty="0">
                <a:solidFill>
                  <a:srgbClr val="E6E6E6"/>
                </a:solidFill>
                <a:effectLst/>
                <a:latin typeface="Segoe UI" panose="020B0502040204020203" pitchFamily="34" charset="0"/>
              </a:rPr>
              <a:t> necesarios para ejecutar la aplicación de </a:t>
            </a:r>
            <a:r>
              <a:rPr lang="es-ES" sz="4400" b="1" dirty="0">
                <a:solidFill>
                  <a:srgbClr val="8DE971"/>
                </a:solidFill>
                <a:latin typeface="Segoe UI Semibold"/>
              </a:rPr>
              <a:t>IA</a:t>
            </a:r>
            <a:r>
              <a:rPr lang="es-ES" sz="4400" b="1" dirty="0">
                <a:latin typeface="Segoe UI Semibold"/>
              </a:rPr>
              <a:t>.</a:t>
            </a:r>
            <a:endParaRPr kumimoji="0" lang="en-US" sz="4400" b="1" i="0" u="none" strike="noStrike" kern="1200" cap="none" spc="0" normalizeH="0" baseline="0" noProof="0" dirty="0">
              <a:ln>
                <a:noFill/>
              </a:ln>
              <a:effectLst/>
              <a:uLnTx/>
              <a:uFillTx/>
              <a:latin typeface="Segoe UI Semibold"/>
            </a:endParaRPr>
          </a:p>
        </p:txBody>
      </p:sp>
      <p:sp>
        <p:nvSpPr>
          <p:cNvPr id="13" name="TextBox 12">
            <a:extLst>
              <a:ext uri="{FF2B5EF4-FFF2-40B4-BE49-F238E27FC236}">
                <a16:creationId xmlns:a16="http://schemas.microsoft.com/office/drawing/2014/main" id="{DF1AC5E8-4F67-C311-392F-2C1432BA7307}"/>
              </a:ext>
            </a:extLst>
          </p:cNvPr>
          <p:cNvSpPr txBox="1"/>
          <p:nvPr/>
        </p:nvSpPr>
        <p:spPr>
          <a:xfrm>
            <a:off x="2025824" y="547490"/>
            <a:ext cx="8140352" cy="13234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¿Kernel?</a:t>
            </a:r>
          </a:p>
        </p:txBody>
      </p:sp>
    </p:spTree>
    <p:extLst>
      <p:ext uri="{BB962C8B-B14F-4D97-AF65-F5344CB8AC3E}">
        <p14:creationId xmlns:p14="http://schemas.microsoft.com/office/powerpoint/2010/main" val="155540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05DC8-A4ED-D01E-384D-175D71E2C637}"/>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CC5CACDF-5635-FE7F-5509-12DC97C0FCBF}"/>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6050ED39-DACA-902A-E11F-291A41E06737}"/>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8CE39EF7-EBF0-EAA3-A073-38CBF14FB122}"/>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6082B6B-ADEC-3B95-5AE4-12811C05B86E}"/>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pic>
        <p:nvPicPr>
          <p:cNvPr id="3" name="Picture 2" descr="A black background with white text&#10;&#10;Description automatically generated">
            <a:extLst>
              <a:ext uri="{FF2B5EF4-FFF2-40B4-BE49-F238E27FC236}">
                <a16:creationId xmlns:a16="http://schemas.microsoft.com/office/drawing/2014/main" id="{98F5D02E-4C1C-BE09-B0C0-E4B3CCECB77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1C7B16D8-8E29-2609-E59B-6E139450806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sp>
        <p:nvSpPr>
          <p:cNvPr id="12" name="TextBox 11">
            <a:extLst>
              <a:ext uri="{FF2B5EF4-FFF2-40B4-BE49-F238E27FC236}">
                <a16:creationId xmlns:a16="http://schemas.microsoft.com/office/drawing/2014/main" id="{49D5B4BD-B965-7E55-46DB-AF77CF933951}"/>
              </a:ext>
            </a:extLst>
          </p:cNvPr>
          <p:cNvSpPr txBox="1"/>
          <p:nvPr/>
        </p:nvSpPr>
        <p:spPr>
          <a:xfrm>
            <a:off x="880866" y="1823579"/>
            <a:ext cx="10474661" cy="3416320"/>
          </a:xfrm>
          <a:prstGeom prst="rect">
            <a:avLst/>
          </a:prstGeom>
          <a:noFill/>
        </p:spPr>
        <p:txBody>
          <a:bodyPr wrap="square">
            <a:spAutoFit/>
          </a:bodyPr>
          <a:lstStyle/>
          <a:p>
            <a:pPr lvl="0" defTabSz="914367">
              <a:defRPr/>
            </a:pPr>
            <a:r>
              <a:rPr lang="es-ES" sz="5400" b="0" i="0" dirty="0">
                <a:solidFill>
                  <a:srgbClr val="E6E6E6"/>
                </a:solidFill>
                <a:effectLst/>
                <a:latin typeface="Segoe UI" panose="020B0502040204020203" pitchFamily="34" charset="0"/>
              </a:rPr>
              <a:t>Si proporciona todos los </a:t>
            </a:r>
            <a:r>
              <a:rPr lang="es-ES" sz="5400" b="1" dirty="0">
                <a:solidFill>
                  <a:srgbClr val="8DE971"/>
                </a:solidFill>
                <a:latin typeface="Segoe UI Semibold"/>
              </a:rPr>
              <a:t>servicios</a:t>
            </a:r>
            <a:r>
              <a:rPr lang="es-ES" sz="5400" b="0" i="0" dirty="0">
                <a:solidFill>
                  <a:srgbClr val="E6E6E6"/>
                </a:solidFill>
                <a:effectLst/>
                <a:latin typeface="Segoe UI" panose="020B0502040204020203" pitchFamily="34" charset="0"/>
              </a:rPr>
              <a:t> y </a:t>
            </a:r>
            <a:r>
              <a:rPr lang="es-ES" sz="5400" b="1" dirty="0">
                <a:solidFill>
                  <a:srgbClr val="8DE971"/>
                </a:solidFill>
                <a:latin typeface="Segoe UI Semibold"/>
              </a:rPr>
              <a:t>complementos</a:t>
            </a:r>
            <a:r>
              <a:rPr lang="es-ES" sz="5400" b="0" i="0" dirty="0">
                <a:solidFill>
                  <a:srgbClr val="E6E6E6"/>
                </a:solidFill>
                <a:effectLst/>
                <a:latin typeface="Segoe UI" panose="020B0502040204020203" pitchFamily="34" charset="0"/>
              </a:rPr>
              <a:t> al </a:t>
            </a:r>
            <a:r>
              <a:rPr lang="es-ES" sz="5400" b="1" dirty="0" err="1">
                <a:solidFill>
                  <a:srgbClr val="8DE971"/>
                </a:solidFill>
                <a:latin typeface="Segoe UI Semibold"/>
              </a:rPr>
              <a:t>kernel</a:t>
            </a:r>
            <a:r>
              <a:rPr lang="es-ES" sz="5400" b="0" i="0" dirty="0">
                <a:solidFill>
                  <a:srgbClr val="E6E6E6"/>
                </a:solidFill>
                <a:effectLst/>
                <a:latin typeface="Segoe UI" panose="020B0502040204020203" pitchFamily="34" charset="0"/>
              </a:rPr>
              <a:t>, la inteligencia artificial los </a:t>
            </a:r>
            <a:r>
              <a:rPr lang="es-ES" sz="5400" b="1" dirty="0">
                <a:solidFill>
                  <a:srgbClr val="8DE971"/>
                </a:solidFill>
                <a:latin typeface="Segoe UI Semibold"/>
              </a:rPr>
              <a:t>usará</a:t>
            </a:r>
            <a:r>
              <a:rPr lang="es-ES" sz="5400" b="0" i="0" dirty="0">
                <a:solidFill>
                  <a:srgbClr val="E6E6E6"/>
                </a:solidFill>
                <a:effectLst/>
                <a:latin typeface="Segoe UI" panose="020B0502040204020203" pitchFamily="34" charset="0"/>
              </a:rPr>
              <a:t> sin problemas según sea necesario.</a:t>
            </a:r>
            <a:endParaRPr kumimoji="0" lang="en-US" sz="5400" b="1" i="0" u="none" strike="noStrike" kern="1200" cap="none" spc="0" normalizeH="0" baseline="0" noProof="0" dirty="0">
              <a:ln>
                <a:noFill/>
              </a:ln>
              <a:effectLst/>
              <a:uLnTx/>
              <a:uFillTx/>
              <a:latin typeface="Segoe UI Semibold"/>
            </a:endParaRPr>
          </a:p>
        </p:txBody>
      </p:sp>
      <p:pic>
        <p:nvPicPr>
          <p:cNvPr id="2" name="Picture 1">
            <a:extLst>
              <a:ext uri="{FF2B5EF4-FFF2-40B4-BE49-F238E27FC236}">
                <a16:creationId xmlns:a16="http://schemas.microsoft.com/office/drawing/2014/main" id="{55D8C935-4DE7-738B-175C-2526B03C09C6}"/>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6162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9DFC2-9B41-3337-4584-C3F0433A7240}"/>
            </a:ext>
          </a:extLst>
        </p:cNvPr>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40E2959F-7B52-99E4-CF83-7749FE679C03}"/>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8AB24AB-388E-C866-1AAD-64576A49AD8A}"/>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ED361A25-357F-CB58-9DE8-B33DCBB10784}"/>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2561CB3D-401E-51BB-71E4-72A56B9B167B}"/>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39B72D8B-AEB4-653A-B5FE-631DB8E831B1}"/>
              </a:ext>
            </a:extLst>
          </p:cNvPr>
          <p:cNvGrpSpPr/>
          <p:nvPr/>
        </p:nvGrpSpPr>
        <p:grpSpPr>
          <a:xfrm>
            <a:off x="889095" y="2790221"/>
            <a:ext cx="2880017" cy="3207373"/>
            <a:chOff x="597275" y="1972862"/>
            <a:chExt cx="2234309" cy="3207373"/>
          </a:xfrm>
        </p:grpSpPr>
        <p:sp>
          <p:nvSpPr>
            <p:cNvPr id="7" name="Rectangle: Rounded Corners 73">
              <a:extLst>
                <a:ext uri="{FF2B5EF4-FFF2-40B4-BE49-F238E27FC236}">
                  <a16:creationId xmlns:a16="http://schemas.microsoft.com/office/drawing/2014/main" id="{937B8BD5-0454-2419-284A-0C7E1E6ECE48}"/>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9" name="Rectangle: Rounded Corners 74">
              <a:extLst>
                <a:ext uri="{FF2B5EF4-FFF2-40B4-BE49-F238E27FC236}">
                  <a16:creationId xmlns:a16="http://schemas.microsoft.com/office/drawing/2014/main" id="{6AEE7ACF-3BDB-C474-579A-EEDDF702293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Plugins</a:t>
              </a:r>
            </a:p>
          </p:txBody>
        </p:sp>
        <p:sp>
          <p:nvSpPr>
            <p:cNvPr id="10" name="Rectangle: Rounded Corners 75">
              <a:extLst>
                <a:ext uri="{FF2B5EF4-FFF2-40B4-BE49-F238E27FC236}">
                  <a16:creationId xmlns:a16="http://schemas.microsoft.com/office/drawing/2014/main" id="{735DFE4B-37C7-04D3-D55E-B05AC8324342}"/>
                </a:ext>
              </a:extLst>
            </p:cNvPr>
            <p:cNvSpPr/>
            <p:nvPr/>
          </p:nvSpPr>
          <p:spPr>
            <a:xfrm>
              <a:off x="829593" y="2589602"/>
              <a:ext cx="1769672"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tus</a:t>
              </a:r>
              <a:r>
                <a:rPr kumimoji="0" lang="en-CA" b="0" i="0" u="none" strike="noStrike" kern="0" cap="none" spc="0" normalizeH="0" baseline="0" noProof="0" dirty="0">
                  <a:ln w="0"/>
                  <a:solidFill>
                    <a:srgbClr val="FFFFFF"/>
                  </a:solidFill>
                  <a:effectLst/>
                  <a:uLnTx/>
                  <a:uFillTx/>
                  <a:latin typeface="Segoe UI Semibold"/>
                  <a:ea typeface="+mn-ea"/>
                  <a:cs typeface="+mn-cs"/>
                </a:rPr>
                <a:t> APIs que </a:t>
              </a:r>
              <a:r>
                <a:rPr kumimoji="0" lang="en-CA" b="0" i="0" u="none" strike="noStrike" kern="0" cap="none" spc="0" normalizeH="0" baseline="0" noProof="0" dirty="0" err="1">
                  <a:ln w="0"/>
                  <a:solidFill>
                    <a:srgbClr val="FFFFFF"/>
                  </a:solidFill>
                  <a:effectLst/>
                  <a:uLnTx/>
                  <a:uFillTx/>
                  <a:latin typeface="Segoe UI Semibold"/>
                  <a:ea typeface="+mn-ea"/>
                  <a:cs typeface="+mn-cs"/>
                </a:rPr>
                <a:t>ya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tienes</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desarrolladas</a:t>
              </a:r>
              <a:r>
                <a:rPr kumimoji="0" lang="en-CA" b="0" i="0" u="none" strike="noStrike" kern="0" cap="none" spc="0" normalizeH="0" baseline="0" noProof="0" dirty="0">
                  <a:ln w="0"/>
                  <a:solidFill>
                    <a:srgbClr val="FFFFFF"/>
                  </a:solidFill>
                  <a:effectLst/>
                  <a:uLnTx/>
                  <a:uFillTx/>
                  <a:latin typeface="Segoe UI Semibold"/>
                  <a:ea typeface="+mn-ea"/>
                  <a:cs typeface="+mn-cs"/>
                </a:rPr>
                <a:t> para que la IA </a:t>
              </a:r>
              <a:r>
                <a:rPr kumimoji="0" lang="en-CA" b="0" i="0" u="none" strike="noStrike" kern="0" cap="none" spc="0" normalizeH="0" baseline="0" noProof="0" dirty="0" err="1">
                  <a:ln w="0"/>
                  <a:solidFill>
                    <a:srgbClr val="FFFFFF"/>
                  </a:solidFill>
                  <a:effectLst/>
                  <a:uLnTx/>
                  <a:uFillTx/>
                  <a:latin typeface="Segoe UI Semibold"/>
                  <a:ea typeface="+mn-ea"/>
                  <a:cs typeface="+mn-cs"/>
                </a:rPr>
                <a:t>obtenga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datos</a:t>
              </a:r>
              <a:r>
                <a:rPr kumimoji="0" lang="en-CA" b="0" i="0" u="none" strike="noStrike" kern="0" cap="none" spc="0" normalizeH="0" baseline="0" noProof="0" dirty="0">
                  <a:ln w="0"/>
                  <a:solidFill>
                    <a:srgbClr val="FFFFFF"/>
                  </a:solidFill>
                  <a:effectLst/>
                  <a:uLnTx/>
                  <a:uFillTx/>
                  <a:latin typeface="Segoe UI Semibold"/>
                  <a:ea typeface="+mn-ea"/>
                  <a:cs typeface="+mn-cs"/>
                </a:rPr>
                <a:t> y complete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E638E702-49EB-A78C-6078-3DD2B52A7B3D}"/>
              </a:ext>
            </a:extLst>
          </p:cNvPr>
          <p:cNvGrpSpPr/>
          <p:nvPr/>
        </p:nvGrpSpPr>
        <p:grpSpPr>
          <a:xfrm>
            <a:off x="4655991" y="2790221"/>
            <a:ext cx="2880017" cy="3207373"/>
            <a:chOff x="597275" y="1972862"/>
            <a:chExt cx="2234309" cy="3207373"/>
          </a:xfrm>
        </p:grpSpPr>
        <p:sp>
          <p:nvSpPr>
            <p:cNvPr id="16" name="Rectangle: Rounded Corners 73">
              <a:extLst>
                <a:ext uri="{FF2B5EF4-FFF2-40B4-BE49-F238E27FC236}">
                  <a16:creationId xmlns:a16="http://schemas.microsoft.com/office/drawing/2014/main" id="{972D893A-5DDF-4669-A08B-AE6156E3C89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7" name="Rectangle: Rounded Corners 74">
              <a:extLst>
                <a:ext uri="{FF2B5EF4-FFF2-40B4-BE49-F238E27FC236}">
                  <a16:creationId xmlns:a16="http://schemas.microsoft.com/office/drawing/2014/main" id="{8DEBD673-5D39-3A4B-A95F-C825060FBAFE}"/>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Planners</a:t>
              </a:r>
            </a:p>
          </p:txBody>
        </p:sp>
      </p:grpSp>
      <p:grpSp>
        <p:nvGrpSpPr>
          <p:cNvPr id="23" name="Group 22">
            <a:extLst>
              <a:ext uri="{FF2B5EF4-FFF2-40B4-BE49-F238E27FC236}">
                <a16:creationId xmlns:a16="http://schemas.microsoft.com/office/drawing/2014/main" id="{DE095395-A0D6-4334-3597-20F41E175343}"/>
              </a:ext>
            </a:extLst>
          </p:cNvPr>
          <p:cNvGrpSpPr/>
          <p:nvPr/>
        </p:nvGrpSpPr>
        <p:grpSpPr>
          <a:xfrm>
            <a:off x="8519780" y="2790221"/>
            <a:ext cx="2880017" cy="3207373"/>
            <a:chOff x="597275" y="1972862"/>
            <a:chExt cx="2234309" cy="3207373"/>
          </a:xfrm>
        </p:grpSpPr>
        <p:sp>
          <p:nvSpPr>
            <p:cNvPr id="24" name="Rectangle: Rounded Corners 73">
              <a:extLst>
                <a:ext uri="{FF2B5EF4-FFF2-40B4-BE49-F238E27FC236}">
                  <a16:creationId xmlns:a16="http://schemas.microsoft.com/office/drawing/2014/main" id="{A01F1996-B0C3-EE30-68F1-524199C6BCDD}"/>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25" name="Rectangle: Rounded Corners 74">
              <a:extLst>
                <a:ext uri="{FF2B5EF4-FFF2-40B4-BE49-F238E27FC236}">
                  <a16:creationId xmlns:a16="http://schemas.microsoft.com/office/drawing/2014/main" id="{A8121823-66D1-4D19-E5A1-21654BE77471}"/>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Personas</a:t>
              </a:r>
            </a:p>
          </p:txBody>
        </p:sp>
      </p:grpSp>
      <p:sp>
        <p:nvSpPr>
          <p:cNvPr id="32" name="Rectangle: Rounded Corners 75">
            <a:extLst>
              <a:ext uri="{FF2B5EF4-FFF2-40B4-BE49-F238E27FC236}">
                <a16:creationId xmlns:a16="http://schemas.microsoft.com/office/drawing/2014/main" id="{7DF17752-8431-8AA1-523C-5C24983DCF47}"/>
              </a:ext>
            </a:extLst>
          </p:cNvPr>
          <p:cNvSpPr/>
          <p:nvPr/>
        </p:nvSpPr>
        <p:spPr>
          <a:xfrm>
            <a:off x="4955448" y="3406961"/>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0" i="0" u="none" strike="noStrike" kern="0" cap="none" spc="0" normalizeH="0" baseline="0" noProof="0" dirty="0">
                <a:ln w="0"/>
                <a:solidFill>
                  <a:srgbClr val="FFFFFF"/>
                </a:solidFill>
                <a:effectLst/>
                <a:uLnTx/>
                <a:uFillTx/>
                <a:latin typeface="Segoe UI Semibold"/>
                <a:ea typeface="+mn-ea"/>
                <a:cs typeface="+mn-cs"/>
              </a:rPr>
              <a:t>Usa </a:t>
            </a:r>
            <a:r>
              <a:rPr kumimoji="0" lang="en-CA" b="0" i="0" u="none" strike="noStrike" kern="0" cap="none" spc="0" normalizeH="0" baseline="0" noProof="0" dirty="0" err="1">
                <a:ln w="0"/>
                <a:solidFill>
                  <a:srgbClr val="FFFFFF"/>
                </a:solidFill>
                <a:effectLst/>
                <a:uLnTx/>
                <a:uFillTx/>
                <a:latin typeface="Segoe UI Semibold"/>
                <a:ea typeface="+mn-ea"/>
                <a:cs typeface="+mn-cs"/>
              </a:rPr>
              <a:t>los</a:t>
            </a:r>
            <a:r>
              <a:rPr kumimoji="0" lang="en-CA" b="0" i="0" u="none" strike="noStrike" kern="0" cap="none" spc="0" normalizeH="0" baseline="0" noProof="0" dirty="0">
                <a:ln w="0"/>
                <a:solidFill>
                  <a:srgbClr val="FFFFFF"/>
                </a:solidFill>
                <a:effectLst/>
                <a:uLnTx/>
                <a:uFillTx/>
                <a:latin typeface="Segoe UI Semibold"/>
                <a:ea typeface="+mn-ea"/>
                <a:cs typeface="+mn-cs"/>
              </a:rPr>
              <a:t> plugins con </a:t>
            </a:r>
            <a:r>
              <a:rPr kumimoji="0" lang="en-CA" b="0" i="0" u="none" strike="noStrike" kern="0" cap="none" spc="0" normalizeH="0" baseline="0" noProof="0" dirty="0" err="1">
                <a:ln w="0"/>
                <a:solidFill>
                  <a:srgbClr val="FFFFFF"/>
                </a:solidFill>
                <a:effectLst/>
                <a:uLnTx/>
                <a:uFillTx/>
                <a:latin typeface="Segoe UI Semibold"/>
                <a:ea typeface="+mn-ea"/>
                <a:cs typeface="+mn-cs"/>
              </a:rPr>
              <a:t>el</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modelo</a:t>
            </a:r>
            <a:r>
              <a:rPr kumimoji="0" lang="en-CA" b="0" i="0" u="none" strike="noStrike" kern="0" cap="none" spc="0" normalizeH="0" baseline="0" noProof="0" dirty="0">
                <a:ln w="0"/>
                <a:solidFill>
                  <a:srgbClr val="FFFFFF"/>
                </a:solidFill>
                <a:effectLst/>
                <a:uLnTx/>
                <a:uFillTx/>
                <a:latin typeface="Segoe UI Semibold"/>
                <a:ea typeface="+mn-ea"/>
                <a:cs typeface="+mn-cs"/>
              </a:rPr>
              <a:t> para </a:t>
            </a:r>
            <a:r>
              <a:rPr kumimoji="0" lang="en-CA" b="0" i="0" u="none" strike="noStrike" kern="0" cap="none" spc="0" normalizeH="0" baseline="0" noProof="0" dirty="0" err="1">
                <a:ln w="0"/>
                <a:solidFill>
                  <a:srgbClr val="FFFFFF"/>
                </a:solidFill>
                <a:effectLst/>
                <a:uLnTx/>
                <a:uFillTx/>
                <a:latin typeface="Segoe UI Semibold"/>
                <a:ea typeface="+mn-ea"/>
                <a:cs typeface="+mn-cs"/>
              </a:rPr>
              <a:t>crear</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una</a:t>
            </a:r>
            <a:r>
              <a:rPr kumimoji="0" lang="en-CA" b="0" i="0" u="none" strike="noStrike" kern="0" cap="none" spc="0" normalizeH="0" baseline="0" noProof="0" dirty="0">
                <a:ln w="0"/>
                <a:solidFill>
                  <a:srgbClr val="FFFFFF"/>
                </a:solidFill>
                <a:effectLst/>
                <a:uLnTx/>
                <a:uFillTx/>
                <a:latin typeface="Segoe UI Semibold"/>
                <a:ea typeface="+mn-ea"/>
                <a:cs typeface="+mn-cs"/>
              </a:rPr>
              <a:t> </a:t>
            </a:r>
            <a:r>
              <a:rPr kumimoji="0" lang="en-CA" b="0" i="0" u="none" strike="noStrike" kern="0" cap="none" spc="0" normalizeH="0" baseline="0" noProof="0" dirty="0" err="1">
                <a:ln w="0"/>
                <a:solidFill>
                  <a:srgbClr val="FFFFFF"/>
                </a:solidFill>
                <a:effectLst/>
                <a:uLnTx/>
                <a:uFillTx/>
                <a:latin typeface="Segoe UI Semibold"/>
                <a:ea typeface="+mn-ea"/>
                <a:cs typeface="+mn-cs"/>
              </a:rPr>
              <a:t>secuencia</a:t>
            </a:r>
            <a:r>
              <a:rPr kumimoji="0" lang="en-CA" b="0" i="0" u="none" strike="noStrike" kern="0" cap="none" spc="0" normalizeH="0" baseline="0" noProof="0" dirty="0">
                <a:ln w="0"/>
                <a:solidFill>
                  <a:srgbClr val="FFFFFF"/>
                </a:solidFill>
                <a:effectLst/>
                <a:uLnTx/>
                <a:uFillTx/>
                <a:latin typeface="Segoe UI Semibold"/>
                <a:ea typeface="+mn-ea"/>
                <a:cs typeface="+mn-cs"/>
              </a:rPr>
              <a:t> de </a:t>
            </a:r>
            <a:r>
              <a:rPr kumimoji="0" lang="en-CA" b="0" i="0" u="none" strike="noStrike" kern="0" cap="none" spc="0" normalizeH="0" baseline="0" noProof="0" dirty="0" err="1">
                <a:ln w="0"/>
                <a:solidFill>
                  <a:srgbClr val="FFFFFF"/>
                </a:solidFill>
                <a:effectLst/>
                <a:uLnTx/>
                <a:uFillTx/>
                <a:latin typeface="Segoe UI Semibold"/>
                <a:ea typeface="+mn-ea"/>
                <a:cs typeface="+mn-cs"/>
              </a:rPr>
              <a:t>tareas</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3" name="Rectangle: Rounded Corners 75">
            <a:extLst>
              <a:ext uri="{FF2B5EF4-FFF2-40B4-BE49-F238E27FC236}">
                <a16:creationId xmlns:a16="http://schemas.microsoft.com/office/drawing/2014/main" id="{44C05074-18CE-9112-FDA7-8719258F7A63}"/>
              </a:ext>
            </a:extLst>
          </p:cNvPr>
          <p:cNvSpPr/>
          <p:nvPr/>
        </p:nvSpPr>
        <p:spPr>
          <a:xfrm>
            <a:off x="8819237" y="3498748"/>
            <a:ext cx="2281101" cy="234838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kern="0" dirty="0">
                <a:ln w="0"/>
                <a:solidFill>
                  <a:srgbClr val="FFFFFF"/>
                </a:solidFill>
                <a:latin typeface="Segoe UI Semibold"/>
              </a:rPr>
              <a:t>Con </a:t>
            </a:r>
            <a:r>
              <a:rPr lang="en-CA" kern="0" dirty="0" err="1">
                <a:ln w="0"/>
                <a:solidFill>
                  <a:srgbClr val="FFFFFF"/>
                </a:solidFill>
                <a:latin typeface="Segoe UI Semibold"/>
              </a:rPr>
              <a:t>los</a:t>
            </a:r>
            <a:r>
              <a:rPr lang="en-CA" kern="0" dirty="0">
                <a:ln w="0"/>
                <a:solidFill>
                  <a:srgbClr val="FFFFFF"/>
                </a:solidFill>
                <a:latin typeface="Segoe UI Semibold"/>
              </a:rPr>
              <a:t> plugins y </a:t>
            </a:r>
            <a:r>
              <a:rPr lang="en-CA" kern="0" dirty="0" err="1">
                <a:ln w="0"/>
                <a:solidFill>
                  <a:srgbClr val="FFFFFF"/>
                </a:solidFill>
                <a:latin typeface="Segoe UI Semibold"/>
              </a:rPr>
              <a:t>los</a:t>
            </a:r>
            <a:r>
              <a:rPr lang="en-CA" kern="0" dirty="0">
                <a:ln w="0"/>
                <a:solidFill>
                  <a:srgbClr val="FFFFFF"/>
                </a:solidFill>
                <a:latin typeface="Segoe UI Semibold"/>
              </a:rPr>
              <a:t> planners, </a:t>
            </a:r>
            <a:r>
              <a:rPr lang="en-CA" kern="0" dirty="0" err="1">
                <a:ln w="0"/>
                <a:solidFill>
                  <a:srgbClr val="FFFFFF"/>
                </a:solidFill>
                <a:latin typeface="Segoe UI Semibold"/>
              </a:rPr>
              <a:t>puedes</a:t>
            </a:r>
            <a:r>
              <a:rPr lang="en-CA" kern="0" dirty="0">
                <a:ln w="0"/>
                <a:solidFill>
                  <a:srgbClr val="FFFFFF"/>
                </a:solidFill>
                <a:latin typeface="Segoe UI Semibold"/>
              </a:rPr>
              <a:t> </a:t>
            </a:r>
            <a:r>
              <a:rPr lang="en-CA" kern="0" dirty="0" err="1">
                <a:ln w="0"/>
                <a:solidFill>
                  <a:srgbClr val="FFFFFF"/>
                </a:solidFill>
                <a:latin typeface="Segoe UI Semibold"/>
              </a:rPr>
              <a:t>crear</a:t>
            </a:r>
            <a:r>
              <a:rPr lang="en-CA" kern="0" dirty="0">
                <a:ln w="0"/>
                <a:solidFill>
                  <a:srgbClr val="FFFFFF"/>
                </a:solidFill>
                <a:latin typeface="Segoe UI Semibold"/>
              </a:rPr>
              <a:t> </a:t>
            </a:r>
            <a:r>
              <a:rPr lang="en-CA" kern="0" dirty="0" err="1">
                <a:ln w="0"/>
                <a:solidFill>
                  <a:srgbClr val="FFFFFF"/>
                </a:solidFill>
                <a:latin typeface="Segoe UI Semibold"/>
              </a:rPr>
              <a:t>agentes</a:t>
            </a:r>
            <a:r>
              <a:rPr lang="en-CA" kern="0" dirty="0">
                <a:ln w="0"/>
                <a:solidFill>
                  <a:srgbClr val="FFFFFF"/>
                </a:solidFill>
                <a:latin typeface="Segoe UI Semibold"/>
              </a:rPr>
              <a:t> para </a:t>
            </a:r>
            <a:r>
              <a:rPr lang="en-CA" kern="0" dirty="0" err="1">
                <a:ln w="0"/>
                <a:solidFill>
                  <a:srgbClr val="FFFFFF"/>
                </a:solidFill>
                <a:latin typeface="Segoe UI Semibold"/>
              </a:rPr>
              <a:t>tu</a:t>
            </a:r>
            <a:r>
              <a:rPr lang="en-CA" kern="0" dirty="0">
                <a:ln w="0"/>
                <a:solidFill>
                  <a:srgbClr val="FFFFFF"/>
                </a:solidFill>
                <a:latin typeface="Segoe UI Semibold"/>
              </a:rPr>
              <a:t> </a:t>
            </a:r>
            <a:r>
              <a:rPr lang="en-CA" kern="0" dirty="0" err="1">
                <a:ln w="0"/>
                <a:solidFill>
                  <a:srgbClr val="FFFFFF"/>
                </a:solidFill>
                <a:latin typeface="Segoe UI Semibold"/>
              </a:rPr>
              <a:t>negocio</a:t>
            </a:r>
            <a:endParaRPr kumimoji="0" lang="en-CA" b="0" i="0" u="none" strike="noStrike" kern="0" cap="none" spc="0" normalizeH="0" baseline="0" noProof="0" dirty="0">
              <a:ln w="0"/>
              <a:solidFill>
                <a:srgbClr val="FFFFFF"/>
              </a:solidFill>
              <a:effectLst/>
              <a:uLnTx/>
              <a:uFillTx/>
              <a:latin typeface="Segoe UI Semibold"/>
              <a:ea typeface="+mn-ea"/>
              <a:cs typeface="+mn-cs"/>
            </a:endParaRPr>
          </a:p>
        </p:txBody>
      </p:sp>
      <p:sp>
        <p:nvSpPr>
          <p:cNvPr id="34" name="Title 1">
            <a:extLst>
              <a:ext uri="{FF2B5EF4-FFF2-40B4-BE49-F238E27FC236}">
                <a16:creationId xmlns:a16="http://schemas.microsoft.com/office/drawing/2014/main" id="{0546BB3B-1486-87E7-744E-F8B4A7D53771}"/>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err="1"/>
              <a:t>Conceptos</a:t>
            </a:r>
            <a:r>
              <a:rPr lang="en-GB" dirty="0"/>
              <a:t> </a:t>
            </a:r>
            <a:r>
              <a:rPr lang="en-GB" dirty="0" err="1"/>
              <a:t>basicos</a:t>
            </a:r>
            <a:endParaRPr lang="en-GB" dirty="0"/>
          </a:p>
        </p:txBody>
      </p:sp>
      <p:sp>
        <p:nvSpPr>
          <p:cNvPr id="36" name="TextBox 35">
            <a:extLst>
              <a:ext uri="{FF2B5EF4-FFF2-40B4-BE49-F238E27FC236}">
                <a16:creationId xmlns:a16="http://schemas.microsoft.com/office/drawing/2014/main" id="{5F422846-0B11-11E5-874A-700A91286B7E}"/>
              </a:ext>
            </a:extLst>
          </p:cNvPr>
          <p:cNvSpPr txBox="1"/>
          <p:nvPr/>
        </p:nvSpPr>
        <p:spPr>
          <a:xfrm>
            <a:off x="1679080"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7" name="TextBox 36">
            <a:extLst>
              <a:ext uri="{FF2B5EF4-FFF2-40B4-BE49-F238E27FC236}">
                <a16:creationId xmlns:a16="http://schemas.microsoft.com/office/drawing/2014/main" id="{7731A39E-1E41-D635-591A-7E79FE122D82}"/>
              </a:ext>
            </a:extLst>
          </p:cNvPr>
          <p:cNvSpPr txBox="1"/>
          <p:nvPr/>
        </p:nvSpPr>
        <p:spPr>
          <a:xfrm>
            <a:off x="5494422" y="1467993"/>
            <a:ext cx="1300046" cy="1015663"/>
          </a:xfrm>
          <a:prstGeom prst="rect">
            <a:avLst/>
          </a:prstGeom>
          <a:noFill/>
        </p:spPr>
        <p:txBody>
          <a:bodyPr wrap="square" lIns="0" tIns="0" rIns="0" bIns="0" rtlCol="0">
            <a:spAutoFit/>
          </a:bodyPr>
          <a:lstStyle/>
          <a:p>
            <a:pPr algn="l"/>
            <a:r>
              <a:rPr lang="en-GB" sz="6600" dirty="0"/>
              <a:t>📖</a:t>
            </a:r>
            <a:endParaRPr lang="en-US" sz="6600" dirty="0" err="1"/>
          </a:p>
        </p:txBody>
      </p:sp>
      <p:sp>
        <p:nvSpPr>
          <p:cNvPr id="38" name="TextBox 37">
            <a:extLst>
              <a:ext uri="{FF2B5EF4-FFF2-40B4-BE49-F238E27FC236}">
                <a16:creationId xmlns:a16="http://schemas.microsoft.com/office/drawing/2014/main" id="{D71AD01A-EE81-44DA-1D11-C26450E9C300}"/>
              </a:ext>
            </a:extLst>
          </p:cNvPr>
          <p:cNvSpPr txBox="1"/>
          <p:nvPr/>
        </p:nvSpPr>
        <p:spPr>
          <a:xfrm>
            <a:off x="9309765" y="1591657"/>
            <a:ext cx="1300046" cy="1015663"/>
          </a:xfrm>
          <a:prstGeom prst="rect">
            <a:avLst/>
          </a:prstGeom>
          <a:noFill/>
        </p:spPr>
        <p:txBody>
          <a:bodyPr wrap="square" lIns="0" tIns="0" rIns="0" bIns="0" rtlCol="0">
            <a:spAutoFit/>
          </a:bodyPr>
          <a:lstStyle/>
          <a:p>
            <a:pPr algn="l"/>
            <a:r>
              <a:rPr lang="en-GB" sz="6600" dirty="0"/>
              <a:t>✏️</a:t>
            </a:r>
            <a:endParaRPr lang="en-US" sz="6600" dirty="0" err="1"/>
          </a:p>
        </p:txBody>
      </p:sp>
      <p:pic>
        <p:nvPicPr>
          <p:cNvPr id="3" name="Picture 2" descr="A black background with white text&#10;&#10;Description automatically generated">
            <a:extLst>
              <a:ext uri="{FF2B5EF4-FFF2-40B4-BE49-F238E27FC236}">
                <a16:creationId xmlns:a16="http://schemas.microsoft.com/office/drawing/2014/main" id="{82652CCD-05D5-CFBE-2B11-E5F77093EFB6}"/>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11" name="TextBox 10">
            <a:extLst>
              <a:ext uri="{FF2B5EF4-FFF2-40B4-BE49-F238E27FC236}">
                <a16:creationId xmlns:a16="http://schemas.microsoft.com/office/drawing/2014/main" id="{66DD8DBB-F9E6-A3E7-9841-FED435F24820}"/>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12" name="Picture 11">
            <a:extLst>
              <a:ext uri="{FF2B5EF4-FFF2-40B4-BE49-F238E27FC236}">
                <a16:creationId xmlns:a16="http://schemas.microsoft.com/office/drawing/2014/main" id="{CF2373F6-9F43-F5F9-A3C1-5B49A82DBBD3}"/>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9525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09C6-385D-4A49-792E-1D6B986557C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18E9570C-2479-69FE-B18E-81BE0C640283}"/>
              </a:ext>
            </a:extLst>
          </p:cNvPr>
          <p:cNvSpPr txBox="1">
            <a:spLocks noGrp="1"/>
          </p:cNvSpPr>
          <p:nvPr>
            <p:ph type="title" idx="4294967295"/>
          </p:nvPr>
        </p:nvSpPr>
        <p:spPr>
          <a:xfrm>
            <a:off x="1452880" y="2184662"/>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¿Y </a:t>
            </a:r>
            <a:r>
              <a:rPr lang="en-US" sz="6000" dirty="0" err="1">
                <a:gradFill>
                  <a:gsLst>
                    <a:gs pos="62000">
                      <a:srgbClr val="FFFFFF"/>
                    </a:gs>
                    <a:gs pos="83908">
                      <a:srgbClr val="FFFFFF"/>
                    </a:gs>
                  </a:gsLst>
                  <a:lin ang="5400000" scaled="1"/>
                </a:gradFill>
                <a:latin typeface="Segoe UI Semibold"/>
                <a:cs typeface="Segoe UI"/>
              </a:rPr>
              <a:t>si</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programamos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F65DC19-79C6-2F63-11BF-A04C7BEFC28A}"/>
              </a:ext>
            </a:extLst>
          </p:cNvPr>
          <p:cNvSpPr txBox="1"/>
          <p:nvPr/>
        </p:nvSpPr>
        <p:spPr>
          <a:xfrm>
            <a:off x="2931268" y="3813330"/>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lang="en-CA" dirty="0" err="1">
                <a:gradFill flip="none" rotWithShape="1">
                  <a:gsLst>
                    <a:gs pos="100000">
                      <a:srgbClr val="D59ED7"/>
                    </a:gs>
                    <a:gs pos="1786">
                      <a:srgbClr val="8DC8E8"/>
                    </a:gs>
                    <a:gs pos="46000">
                      <a:srgbClr val="8DC8E8"/>
                    </a:gs>
                  </a:gsLst>
                  <a:lin ang="18900000" scaled="1"/>
                  <a:tileRect/>
                </a:gradFill>
                <a:latin typeface="Segoe UI Semibold"/>
              </a:rPr>
              <a:t>Todavía</a:t>
            </a:r>
            <a:r>
              <a:rPr lang="en-CA" dirty="0">
                <a:gradFill flip="none" rotWithShape="1">
                  <a:gsLst>
                    <a:gs pos="100000">
                      <a:srgbClr val="D59ED7"/>
                    </a:gs>
                    <a:gs pos="1786">
                      <a:srgbClr val="8DC8E8"/>
                    </a:gs>
                    <a:gs pos="46000">
                      <a:srgbClr val="8DC8E8"/>
                    </a:gs>
                  </a:gsLst>
                  <a:lin ang="18900000" scaled="1"/>
                  <a:tileRect/>
                </a:gradFill>
                <a:latin typeface="Segoe UI Semibold"/>
              </a:rPr>
              <a:t> no se </a:t>
            </a:r>
            <a:r>
              <a:rPr lang="en-CA" dirty="0" err="1">
                <a:gradFill flip="none" rotWithShape="1">
                  <a:gsLst>
                    <a:gs pos="100000">
                      <a:srgbClr val="D59ED7"/>
                    </a:gs>
                    <a:gs pos="1786">
                      <a:srgbClr val="8DC8E8"/>
                    </a:gs>
                    <a:gs pos="46000">
                      <a:srgbClr val="8DC8E8"/>
                    </a:gs>
                  </a:gsLst>
                  <a:lin ang="18900000" scaled="1"/>
                  <a:tileRect/>
                </a:gradFill>
                <a:latin typeface="Segoe UI Semibold"/>
              </a:rPr>
              <a:t>han</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CA" dirty="0" err="1">
                <a:gradFill flip="none" rotWithShape="1">
                  <a:gsLst>
                    <a:gs pos="100000">
                      <a:srgbClr val="D59ED7"/>
                    </a:gs>
                    <a:gs pos="1786">
                      <a:srgbClr val="8DC8E8"/>
                    </a:gs>
                    <a:gs pos="46000">
                      <a:srgbClr val="8DC8E8"/>
                    </a:gs>
                  </a:gsLst>
                  <a:lin ang="18900000" scaled="1"/>
                  <a:tileRect/>
                </a:gradFill>
                <a:latin typeface="Segoe UI Semibold"/>
              </a:rPr>
              <a:t>apuntado</a:t>
            </a:r>
            <a:r>
              <a:rPr lang="en-CA" dirty="0">
                <a:gradFill flip="none" rotWithShape="1">
                  <a:gsLst>
                    <a:gs pos="100000">
                      <a:srgbClr val="D59ED7"/>
                    </a:gs>
                    <a:gs pos="1786">
                      <a:srgbClr val="8DC8E8"/>
                    </a:gs>
                    <a:gs pos="46000">
                      <a:srgbClr val="8DC8E8"/>
                    </a:gs>
                  </a:gsLst>
                  <a:lin ang="18900000" scaled="1"/>
                  <a:tileRect/>
                </a:gradFill>
                <a:latin typeface="Segoe UI Semibold"/>
              </a:rPr>
              <a:t> al </a:t>
            </a:r>
            <a:r>
              <a:rPr lang="en-CA" dirty="0" err="1">
                <a:gradFill flip="none" rotWithShape="1">
                  <a:gsLst>
                    <a:gs pos="100000">
                      <a:srgbClr val="D59ED7"/>
                    </a:gs>
                    <a:gs pos="1786">
                      <a:srgbClr val="8DC8E8"/>
                    </a:gs>
                    <a:gs pos="46000">
                      <a:srgbClr val="8DC8E8"/>
                    </a:gs>
                  </a:gsLst>
                  <a:lin ang="18900000" scaled="1"/>
                  <a:tileRect/>
                </a:gradFill>
                <a:latin typeface="Segoe UI Semibold"/>
              </a:rPr>
              <a:t>sorteo</a:t>
            </a:r>
            <a:r>
              <a:rPr lang="en-CA" dirty="0">
                <a:gradFill flip="none" rotWithShape="1">
                  <a:gsLst>
                    <a:gs pos="100000">
                      <a:srgbClr val="D59ED7"/>
                    </a:gs>
                    <a:gs pos="1786">
                      <a:srgbClr val="8DC8E8"/>
                    </a:gs>
                    <a:gs pos="46000">
                      <a:srgbClr val="8DC8E8"/>
                    </a:gs>
                  </a:gsLst>
                  <a:lin ang="18900000" scaled="1"/>
                  <a:tileRect/>
                </a:gradFill>
                <a:latin typeface="Segoe UI Semibold"/>
              </a:rPr>
              <a:t>? </a:t>
            </a:r>
            <a:r>
              <a:rPr lang="en-GB" dirty="0">
                <a:gradFill flip="none" rotWithShape="1">
                  <a:gsLst>
                    <a:gs pos="100000">
                      <a:srgbClr val="D59ED7"/>
                    </a:gs>
                    <a:gs pos="1786">
                      <a:srgbClr val="8DC8E8"/>
                    </a:gs>
                    <a:gs pos="46000">
                      <a:srgbClr val="8DC8E8"/>
                    </a:gs>
                  </a:gsLst>
                  <a:lin ang="18900000" scaled="1"/>
                  <a:tileRect/>
                </a:gradFill>
                <a:latin typeface="Segoe UI Semibold"/>
              </a:rPr>
              <a:t>🤔</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5459D713-6410-C9EB-1721-73099091D76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1348C608-63F6-3C1E-21E8-8116E2DF823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D329C63B-5B47-C65E-351A-D3732256A761}"/>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400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D57E1A46-FDF6-1522-BE22-BD945A07B6BE}"/>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C9D4F0B6-B762-AB23-0102-42116E94620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F59D8E1-CA59-D641-28D1-A33E9CAC2FE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FFDD916C-115E-D8FF-9B06-30643D8EB8AB}"/>
              </a:ext>
            </a:extLst>
          </p:cNvPr>
          <p:cNvSpPr txBox="1"/>
          <p:nvPr/>
        </p:nvSpPr>
        <p:spPr>
          <a:xfrm>
            <a:off x="10633" y="982313"/>
            <a:ext cx="12203856" cy="3262432"/>
          </a:xfrm>
          <a:prstGeom prst="rect">
            <a:avLst/>
          </a:prstGeom>
          <a:noFill/>
        </p:spPr>
        <p:txBody>
          <a:bodyPr wrap="square" lIns="91440" tIns="45720" rIns="91440" bIns="45720" anchor="t">
            <a:spAutoFit/>
          </a:bodyPr>
          <a:lstStyle/>
          <a:p>
            <a:pPr lvl="0" algn="ctr" defTabSz="914367">
              <a:defRPr/>
            </a:pPr>
            <a:r>
              <a:rPr lang="en-US" sz="5400" b="1" spc="-50" noProof="0" dirty="0">
                <a:ln w="3175">
                  <a:noFill/>
                </a:ln>
                <a:solidFill>
                  <a:srgbClr val="8EE972"/>
                </a:solidFill>
                <a:latin typeface="Segoe UI"/>
                <a:cs typeface="Segoe UI"/>
              </a:rPr>
              <a:t>Repo + slides</a:t>
            </a: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github.com/emimontesdeoca/global-ai-2025-madrid-semantickernel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4A5C13B9-04E6-C207-ED4B-182C155B611F}"/>
              </a:ext>
            </a:extLst>
          </p:cNvPr>
          <p:cNvSpPr txBox="1"/>
          <p:nvPr/>
        </p:nvSpPr>
        <p:spPr>
          <a:xfrm>
            <a:off x="-11856" y="3797362"/>
            <a:ext cx="12203856" cy="2431435"/>
          </a:xfrm>
          <a:prstGeom prst="rect">
            <a:avLst/>
          </a:prstGeom>
          <a:noFill/>
        </p:spPr>
        <p:txBody>
          <a:bodyPr wrap="square" lIns="91440" tIns="45720" rIns="91440" bIns="45720" anchor="t">
            <a:spAutoFit/>
          </a:bodyPr>
          <a:lstStyle/>
          <a:p>
            <a:pPr lvl="0" algn="ctr" defTabSz="914367">
              <a:defRPr/>
            </a:pPr>
            <a:r>
              <a:rPr kumimoji="0" lang="en-US" sz="5400" b="1" i="0" u="none" strike="noStrike" kern="1200" cap="none" spc="-50" normalizeH="0" baseline="0" noProof="0" dirty="0">
                <a:ln w="3175">
                  <a:noFill/>
                </a:ln>
                <a:solidFill>
                  <a:srgbClr val="8EE972"/>
                </a:solidFill>
                <a:effectLst/>
                <a:uLnTx/>
                <a:uFillTx/>
                <a:latin typeface="Segoe UI"/>
                <a:ea typeface="+mn-ea"/>
                <a:cs typeface="Segoe UI"/>
              </a:rPr>
              <a:t>Documentation:</a:t>
            </a:r>
            <a:br>
              <a:rPr kumimoji="0" lang="en-US" sz="5400" b="1" i="0" u="none" strike="noStrike" kern="1200" cap="none" spc="-50" normalizeH="0" baseline="0" noProof="0" dirty="0">
                <a:ln w="3175">
                  <a:noFill/>
                </a:ln>
                <a:solidFill>
                  <a:srgbClr val="8EE972"/>
                </a:solidFill>
                <a:effectLst/>
                <a:uLnTx/>
                <a:uFillTx/>
                <a:latin typeface="Segoe UI"/>
                <a:ea typeface="+mn-ea"/>
                <a:cs typeface="Segoe UI"/>
              </a:rPr>
            </a:br>
            <a:r>
              <a:rPr lang="en-CA" sz="5400" spc="-50" dirty="0">
                <a:ln w="3175">
                  <a:noFill/>
                </a:ln>
                <a:solidFill>
                  <a:srgbClr val="FFFFFF"/>
                </a:solidFill>
                <a:latin typeface="Segoe UI Semibold"/>
                <a:ea typeface="+mn-lt"/>
                <a:cs typeface="Segoe UI Semibold"/>
              </a:rPr>
              <a:t>https://aka.ms/semantic-kernel</a:t>
            </a:r>
            <a:br>
              <a:rPr kumimoji="0" lang="en-CA" sz="5400" b="0" i="0" u="none" strike="noStrike" kern="1200" cap="none" spc="-50" normalizeH="0" baseline="0" noProof="0" dirty="0">
                <a:ln w="3175">
                  <a:noFill/>
                </a:ln>
                <a:solidFill>
                  <a:srgbClr val="FFFFFF"/>
                </a:solidFill>
                <a:effectLst/>
                <a:uLnTx/>
                <a:uFillTx/>
                <a:latin typeface="Segoe UI Semibold"/>
                <a:ea typeface="+mn-lt"/>
                <a:cs typeface="Segoe UI Semibold"/>
              </a:rPr>
            </a:br>
            <a:endParaRPr kumimoji="0" lang="en-US" sz="4400" b="1" i="0" u="none" strike="noStrike" kern="1200" cap="none" spc="-50" normalizeH="0" baseline="0" noProof="0" dirty="0">
              <a:ln w="3175">
                <a:noFill/>
              </a:ln>
              <a:solidFill>
                <a:srgbClr val="FFFFFF"/>
              </a:solidFill>
              <a:effectLst/>
              <a:uLnTx/>
              <a:uFillTx/>
              <a:latin typeface="Segoe UI"/>
              <a:ea typeface="+mn-ea"/>
              <a:cs typeface="Segoe UI"/>
            </a:endParaRPr>
          </a:p>
        </p:txBody>
      </p:sp>
      <p:pic>
        <p:nvPicPr>
          <p:cNvPr id="7" name="Picture 6" descr="A black background with white text&#10;&#10;Description automatically generated">
            <a:extLst>
              <a:ext uri="{FF2B5EF4-FFF2-40B4-BE49-F238E27FC236}">
                <a16:creationId xmlns:a16="http://schemas.microsoft.com/office/drawing/2014/main" id="{7D99D747-E28C-6959-5CC5-5CF3A7F582C4}"/>
              </a:ext>
            </a:extLst>
          </p:cNvPr>
          <p:cNvPicPr>
            <a:picLocks noChangeAspect="1"/>
          </p:cNvPicPr>
          <p:nvPr/>
        </p:nvPicPr>
        <p:blipFill>
          <a:blip r:embed="rId5"/>
          <a:stretch>
            <a:fillRect/>
          </a:stretch>
        </p:blipFill>
        <p:spPr>
          <a:xfrm>
            <a:off x="10632806" y="123340"/>
            <a:ext cx="1445442" cy="451700"/>
          </a:xfrm>
          <a:prstGeom prst="rect">
            <a:avLst/>
          </a:prstGeom>
        </p:spPr>
      </p:pic>
      <p:sp>
        <p:nvSpPr>
          <p:cNvPr id="8" name="TextBox 7">
            <a:extLst>
              <a:ext uri="{FF2B5EF4-FFF2-40B4-BE49-F238E27FC236}">
                <a16:creationId xmlns:a16="http://schemas.microsoft.com/office/drawing/2014/main" id="{27F88139-D9E7-CB93-1A14-CEE2C977FE5B}"/>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6" name="Picture 5">
            <a:extLst>
              <a:ext uri="{FF2B5EF4-FFF2-40B4-BE49-F238E27FC236}">
                <a16:creationId xmlns:a16="http://schemas.microsoft.com/office/drawing/2014/main" id="{00FA4917-1D2D-03D2-70E2-74D4AE3E6914}"/>
              </a:ext>
            </a:extLst>
          </p:cNvPr>
          <p:cNvPicPr>
            <a:picLocks noChangeAspect="1"/>
          </p:cNvPicPr>
          <p:nvPr/>
        </p:nvPicPr>
        <p:blipFill>
          <a:blip r:embed="rId6"/>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99759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lvl="0" defTabSz="914367">
              <a:defRPr/>
            </a:pPr>
            <a:r>
              <a:rPr lang="es-ES" sz="5400" b="1" dirty="0" err="1">
                <a:solidFill>
                  <a:schemeClr val="bg1"/>
                </a:solidFill>
                <a:latin typeface="Segoe UI" panose="020B0502040204020203" pitchFamily="34" charset="0"/>
              </a:rPr>
              <a:t>Semantic</a:t>
            </a:r>
            <a:r>
              <a:rPr lang="es-ES" sz="5400" b="1" dirty="0">
                <a:solidFill>
                  <a:schemeClr val="bg1"/>
                </a:solidFill>
                <a:latin typeface="Segoe UI" panose="020B0502040204020203" pitchFamily="34" charset="0"/>
              </a:rPr>
              <a:t> </a:t>
            </a:r>
            <a:r>
              <a:rPr lang="es-ES" sz="5400" b="1" dirty="0" err="1">
                <a:solidFill>
                  <a:schemeClr val="bg1"/>
                </a:solidFill>
                <a:latin typeface="Segoe UI" panose="020B0502040204020203" pitchFamily="34" charset="0"/>
              </a:rPr>
              <a:t>Kernel</a:t>
            </a:r>
            <a:r>
              <a:rPr lang="es-ES" sz="5400" b="1" dirty="0">
                <a:solidFill>
                  <a:schemeClr val="bg1"/>
                </a:solidFill>
                <a:latin typeface="Segoe UI" panose="020B0502040204020203" pitchFamily="34" charset="0"/>
              </a:rPr>
              <a:t>: Revoluciona tus aplicaciones empresariales con IA nativa</a:t>
            </a: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Emiliano Montesdeoca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Dev </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Team Lead @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Intelequia</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@emimontesdeocaa</a:t>
            </a: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emimontesdeoca</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008ED-77C2-676F-797A-D78E89D8588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0E51BEB-79BC-9A9B-E7D0-ABBCA87B8D25}"/>
              </a:ext>
            </a:extLst>
          </p:cNvPr>
          <p:cNvSpPr txBox="1">
            <a:spLocks noGrp="1"/>
          </p:cNvSpPr>
          <p:nvPr>
            <p:ph type="title" idx="4294967295"/>
          </p:nvPr>
        </p:nvSpPr>
        <p:spPr>
          <a:xfrm>
            <a:off x="1452880" y="1121910"/>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¡¡QA + SORTEO!!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3" name="Picture 2" descr="A black background with white text&#10;&#10;Description automatically generated">
            <a:extLst>
              <a:ext uri="{FF2B5EF4-FFF2-40B4-BE49-F238E27FC236}">
                <a16:creationId xmlns:a16="http://schemas.microsoft.com/office/drawing/2014/main" id="{B85453B5-8D42-808A-5468-0BD36E547954}"/>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4" name="TextBox 3">
            <a:extLst>
              <a:ext uri="{FF2B5EF4-FFF2-40B4-BE49-F238E27FC236}">
                <a16:creationId xmlns:a16="http://schemas.microsoft.com/office/drawing/2014/main" id="{DBDFB984-4841-B015-0E4E-B80075F10DFD}"/>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ACAC3AE6-C2FF-C097-A38A-CF0A8C2C2509}"/>
              </a:ext>
            </a:extLst>
          </p:cNvPr>
          <p:cNvPicPr>
            <a:picLocks noChangeAspect="1"/>
          </p:cNvPicPr>
          <p:nvPr/>
        </p:nvPicPr>
        <p:blipFill>
          <a:blip r:embed="rId4"/>
          <a:stretch>
            <a:fillRect/>
          </a:stretch>
        </p:blipFill>
        <p:spPr>
          <a:xfrm>
            <a:off x="4768692" y="2728399"/>
            <a:ext cx="2654615" cy="2587971"/>
          </a:xfrm>
          <a:prstGeom prst="rect">
            <a:avLst/>
          </a:prstGeom>
        </p:spPr>
      </p:pic>
    </p:spTree>
    <p:extLst>
      <p:ext uri="{BB962C8B-B14F-4D97-AF65-F5344CB8AC3E}">
        <p14:creationId xmlns:p14="http://schemas.microsoft.com/office/powerpoint/2010/main" val="33656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28" name="TextBox 7">
            <a:extLst>
              <a:ext uri="{FF2B5EF4-FFF2-40B4-BE49-F238E27FC236}">
                <a16:creationId xmlns:a16="http://schemas.microsoft.com/office/drawing/2014/main" id="{F3AD5029-7CE4-A7D8-4917-B7CE98DCA9A8}"/>
              </a:ext>
            </a:extLst>
          </p:cNvPr>
          <p:cNvSpPr txBox="1"/>
          <p:nvPr/>
        </p:nvSpPr>
        <p:spPr>
          <a:xfrm>
            <a:off x="870686" y="426756"/>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29" name="Rectángulo: esquinas redondeadas 15">
            <a:extLst>
              <a:ext uri="{FF2B5EF4-FFF2-40B4-BE49-F238E27FC236}">
                <a16:creationId xmlns:a16="http://schemas.microsoft.com/office/drawing/2014/main" id="{63361303-E0C3-3FE6-71BD-85A47D069149}"/>
              </a:ext>
            </a:extLst>
          </p:cNvPr>
          <p:cNvSpPr/>
          <p:nvPr/>
        </p:nvSpPr>
        <p:spPr bwMode="auto">
          <a:xfrm>
            <a:off x="715978" y="2056440"/>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983073"/>
            <a:ext cx="4073312" cy="1596482"/>
          </a:xfrm>
          <a:prstGeom prst="rect">
            <a:avLst/>
          </a:prstGeom>
        </p:spPr>
      </p:pic>
      <p:pic>
        <p:nvPicPr>
          <p:cNvPr id="31"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915746"/>
            <a:ext cx="4263520" cy="1671032"/>
          </a:xfrm>
          <a:prstGeom prst="rect">
            <a:avLst/>
          </a:prstGeom>
        </p:spPr>
      </p:pic>
      <p:pic>
        <p:nvPicPr>
          <p:cNvPr id="32"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839399"/>
            <a:ext cx="2462688" cy="759970"/>
          </a:xfrm>
          <a:prstGeom prst="rect">
            <a:avLst/>
          </a:prstGeom>
        </p:spPr>
      </p:pic>
      <p:pic>
        <p:nvPicPr>
          <p:cNvPr id="33"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6056977"/>
            <a:ext cx="2148840" cy="661181"/>
          </a:xfrm>
          <a:prstGeom prst="rect">
            <a:avLst/>
          </a:prstGeom>
        </p:spPr>
      </p:pic>
      <p:pic>
        <p:nvPicPr>
          <p:cNvPr id="34"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703579"/>
            <a:ext cx="3028203" cy="934485"/>
          </a:xfrm>
          <a:prstGeom prst="rect">
            <a:avLst/>
          </a:prstGeom>
        </p:spPr>
      </p:pic>
      <p:pic>
        <p:nvPicPr>
          <p:cNvPr id="35"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631998"/>
            <a:ext cx="2510670" cy="774777"/>
          </a:xfrm>
          <a:prstGeom prst="rect">
            <a:avLst/>
          </a:prstGeom>
        </p:spPr>
      </p:pic>
      <p:pic>
        <p:nvPicPr>
          <p:cNvPr id="36"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576217"/>
            <a:ext cx="2576387" cy="795056"/>
          </a:xfrm>
          <a:prstGeom prst="rect">
            <a:avLst/>
          </a:prstGeom>
        </p:spPr>
      </p:pic>
      <p:pic>
        <p:nvPicPr>
          <p:cNvPr id="37" name="Picture 36"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130278" y="749786"/>
            <a:ext cx="2781300" cy="869156"/>
          </a:xfrm>
          <a:prstGeom prst="rect">
            <a:avLst/>
          </a:prstGeom>
        </p:spPr>
      </p:pic>
      <p:pic>
        <p:nvPicPr>
          <p:cNvPr id="38" name="Picture 3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399170"/>
            <a:ext cx="4139532" cy="798099"/>
          </a:xfrm>
          <a:prstGeom prst="rect">
            <a:avLst/>
          </a:prstGeom>
        </p:spPr>
      </p:pic>
      <p:pic>
        <p:nvPicPr>
          <p:cNvPr id="39" name="Picture 38"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61358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43694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2" name="TextBox 7">
            <a:extLst>
              <a:ext uri="{FF2B5EF4-FFF2-40B4-BE49-F238E27FC236}">
                <a16:creationId xmlns:a16="http://schemas.microsoft.com/office/drawing/2014/main" id="{F3AD5029-7CE4-A7D8-4917-B7CE98DCA9A8}"/>
              </a:ext>
            </a:extLst>
          </p:cNvPr>
          <p:cNvSpPr txBox="1"/>
          <p:nvPr/>
        </p:nvSpPr>
        <p:spPr>
          <a:xfrm>
            <a:off x="870686" y="377772"/>
            <a:ext cx="5225314" cy="144655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3" name="Rectángulo: esquinas redondeadas 15">
            <a:extLst>
              <a:ext uri="{FF2B5EF4-FFF2-40B4-BE49-F238E27FC236}">
                <a16:creationId xmlns:a16="http://schemas.microsoft.com/office/drawing/2014/main" id="{63361303-E0C3-3FE6-71BD-85A47D069149}"/>
              </a:ext>
            </a:extLst>
          </p:cNvPr>
          <p:cNvSpPr/>
          <p:nvPr/>
        </p:nvSpPr>
        <p:spPr bwMode="auto">
          <a:xfrm>
            <a:off x="715978" y="1917648"/>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373283" y="1844281"/>
            <a:ext cx="4073312" cy="1596482"/>
          </a:xfrm>
          <a:prstGeom prst="rect">
            <a:avLst/>
          </a:prstGeom>
        </p:spPr>
      </p:pic>
      <p:pic>
        <p:nvPicPr>
          <p:cNvPr id="7"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12743" y="1776954"/>
            <a:ext cx="4263520" cy="1671032"/>
          </a:xfrm>
          <a:prstGeom prst="rect">
            <a:avLst/>
          </a:prstGeom>
        </p:spPr>
      </p:pic>
      <p:pic>
        <p:nvPicPr>
          <p:cNvPr id="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281399" y="5700607"/>
            <a:ext cx="2462688" cy="759970"/>
          </a:xfrm>
          <a:prstGeom prst="rect">
            <a:avLst/>
          </a:prstGeom>
        </p:spPr>
      </p:pic>
      <p:pic>
        <p:nvPicPr>
          <p:cNvPr id="1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1971040" y="5918185"/>
            <a:ext cx="2148840" cy="661181"/>
          </a:xfrm>
          <a:prstGeom prst="rect">
            <a:avLst/>
          </a:prstGeom>
        </p:spPr>
      </p:pic>
      <p:pic>
        <p:nvPicPr>
          <p:cNvPr id="11"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06827" y="5564787"/>
            <a:ext cx="3028203" cy="934485"/>
          </a:xfrm>
          <a:prstGeom prst="rect">
            <a:avLst/>
          </a:prstGeom>
        </p:spPr>
      </p:pic>
      <p:pic>
        <p:nvPicPr>
          <p:cNvPr id="12"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038489" y="4493206"/>
            <a:ext cx="2510670" cy="774777"/>
          </a:xfrm>
          <a:prstGeom prst="rect">
            <a:avLst/>
          </a:prstGeom>
        </p:spPr>
      </p:pic>
      <p:pic>
        <p:nvPicPr>
          <p:cNvPr id="13"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553893" y="4437425"/>
            <a:ext cx="2576387" cy="795056"/>
          </a:xfrm>
          <a:prstGeom prst="rect">
            <a:avLst/>
          </a:prstGeom>
        </p:spPr>
      </p:pic>
      <p:pic>
        <p:nvPicPr>
          <p:cNvPr id="14" name="Picture 13"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7918994" y="635712"/>
            <a:ext cx="2781300" cy="869156"/>
          </a:xfrm>
          <a:prstGeom prst="rect">
            <a:avLst/>
          </a:prstGeom>
        </p:spPr>
      </p:pic>
      <p:pic>
        <p:nvPicPr>
          <p:cNvPr id="15" name="Picture 14"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389275" y="3260378"/>
            <a:ext cx="4139532" cy="798099"/>
          </a:xfrm>
          <a:prstGeom prst="rect">
            <a:avLst/>
          </a:prstGeom>
        </p:spPr>
      </p:pic>
      <p:pic>
        <p:nvPicPr>
          <p:cNvPr id="26" name="Picture 25"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4878" y="4474794"/>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24526" y="3298156"/>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F9520-4BE0-5F52-100C-04877CEA1C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9B44BFC-F962-1FC8-EB55-08050FDEE126}"/>
              </a:ext>
            </a:extLst>
          </p:cNvPr>
          <p:cNvPicPr>
            <a:picLocks noChangeAspect="1"/>
          </p:cNvPicPr>
          <p:nvPr/>
        </p:nvPicPr>
        <p:blipFill>
          <a:blip r:embed="rId3"/>
          <a:stretch>
            <a:fillRect/>
          </a:stretch>
        </p:blipFill>
        <p:spPr>
          <a:xfrm>
            <a:off x="882141" y="771432"/>
            <a:ext cx="4140378" cy="4294998"/>
          </a:xfrm>
          <a:prstGeom prst="rect">
            <a:avLst/>
          </a:prstGeom>
        </p:spPr>
      </p:pic>
      <p:pic>
        <p:nvPicPr>
          <p:cNvPr id="7" name="Picture 6">
            <a:extLst>
              <a:ext uri="{FF2B5EF4-FFF2-40B4-BE49-F238E27FC236}">
                <a16:creationId xmlns:a16="http://schemas.microsoft.com/office/drawing/2014/main" id="{D27B4BA6-C877-31C6-4220-03C9E60B6BC9}"/>
              </a:ext>
            </a:extLst>
          </p:cNvPr>
          <p:cNvPicPr>
            <a:picLocks noChangeAspect="1"/>
          </p:cNvPicPr>
          <p:nvPr/>
        </p:nvPicPr>
        <p:blipFill>
          <a:blip r:embed="rId4"/>
          <a:stretch>
            <a:fillRect/>
          </a:stretch>
        </p:blipFill>
        <p:spPr>
          <a:xfrm>
            <a:off x="882141" y="5416876"/>
            <a:ext cx="2252743" cy="903328"/>
          </a:xfrm>
          <a:prstGeom prst="rect">
            <a:avLst/>
          </a:prstGeom>
        </p:spPr>
      </p:pic>
      <p:pic>
        <p:nvPicPr>
          <p:cNvPr id="8" name="Picture 7">
            <a:extLst>
              <a:ext uri="{FF2B5EF4-FFF2-40B4-BE49-F238E27FC236}">
                <a16:creationId xmlns:a16="http://schemas.microsoft.com/office/drawing/2014/main" id="{F14C783C-0281-9102-731D-42A76C67C5DC}"/>
              </a:ext>
            </a:extLst>
          </p:cNvPr>
          <p:cNvPicPr>
            <a:picLocks noChangeAspect="1"/>
          </p:cNvPicPr>
          <p:nvPr/>
        </p:nvPicPr>
        <p:blipFill>
          <a:blip r:embed="rId5"/>
          <a:stretch>
            <a:fillRect/>
          </a:stretch>
        </p:blipFill>
        <p:spPr>
          <a:xfrm>
            <a:off x="3001621" y="5415901"/>
            <a:ext cx="2046874" cy="903328"/>
          </a:xfrm>
          <a:prstGeom prst="rect">
            <a:avLst/>
          </a:prstGeom>
        </p:spPr>
      </p:pic>
      <p:sp>
        <p:nvSpPr>
          <p:cNvPr id="3" name="Title 1">
            <a:extLst>
              <a:ext uri="{FF2B5EF4-FFF2-40B4-BE49-F238E27FC236}">
                <a16:creationId xmlns:a16="http://schemas.microsoft.com/office/drawing/2014/main" id="{2FC4F974-06B4-7AC7-3522-AD5D07BB341D}"/>
              </a:ext>
            </a:extLst>
          </p:cNvPr>
          <p:cNvSpPr txBox="1">
            <a:spLocks/>
          </p:cNvSpPr>
          <p:nvPr/>
        </p:nvSpPr>
        <p:spPr>
          <a:xfrm>
            <a:off x="5980104" y="617069"/>
            <a:ext cx="5218105" cy="38779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fontAlgn="base">
              <a:spcAft>
                <a:spcPct val="0"/>
              </a:spcAft>
              <a:defRPr/>
            </a:pPr>
            <a:r>
              <a:rPr lang="it-IT" dirty="0">
                <a:gradFill>
                  <a:gsLst>
                    <a:gs pos="62000">
                      <a:srgbClr val="FFFFFF"/>
                    </a:gs>
                    <a:gs pos="83908">
                      <a:srgbClr val="FFFFFF"/>
                    </a:gs>
                  </a:gsLst>
                  <a:lin ang="5400000" scaled="1"/>
                </a:gradFill>
                <a:latin typeface="Segoe UI Semibold"/>
              </a:rPr>
              <a:t>Me pueden llamar </a:t>
            </a:r>
            <a:r>
              <a:rPr lang="en-CA" b="1" u="sng" spc="0" dirty="0">
                <a:ln>
                  <a:noFill/>
                </a:ln>
                <a:gradFill flip="none" rotWithShape="1">
                  <a:gsLst>
                    <a:gs pos="100000">
                      <a:srgbClr val="D59ED7"/>
                    </a:gs>
                    <a:gs pos="1786">
                      <a:srgbClr val="8DC8E8"/>
                    </a:gs>
                    <a:gs pos="46000">
                      <a:srgbClr val="8DC8E8"/>
                    </a:gs>
                  </a:gsLst>
                  <a:lin ang="18900000" scaled="1"/>
                  <a:tileRect/>
                </a:gradFill>
              </a:rPr>
              <a:t>Emi</a:t>
            </a:r>
            <a:endParaRPr lang="it-IT" b="1" u="sng" dirty="0">
              <a:gradFill>
                <a:gsLst>
                  <a:gs pos="62000">
                    <a:srgbClr val="FFFFFF"/>
                  </a:gs>
                  <a:gs pos="83908">
                    <a:srgbClr val="FFFFFF"/>
                  </a:gs>
                </a:gsLst>
                <a:lin ang="5400000" scaled="1"/>
              </a:gradFill>
              <a:latin typeface="Segoe UI Semibold"/>
            </a:endParaRPr>
          </a:p>
          <a:p>
            <a:pPr defTabSz="914367" fontAlgn="base">
              <a:spcAft>
                <a:spcPct val="0"/>
              </a:spcAft>
              <a:defRPr/>
            </a:pPr>
            <a:r>
              <a:rPr lang="it-IT" dirty="0">
                <a:gradFill>
                  <a:gsLst>
                    <a:gs pos="62000">
                      <a:srgbClr val="FFFFFF"/>
                    </a:gs>
                    <a:gs pos="83908">
                      <a:srgbClr val="FFFFFF"/>
                    </a:gs>
                  </a:gsLst>
                  <a:lin ang="5400000" scaled="1"/>
                </a:gradFill>
                <a:latin typeface="Segoe UI Semibold"/>
              </a:rPr>
              <a:t>Cloud Dev Team Lead</a:t>
            </a:r>
          </a:p>
          <a:p>
            <a:pPr defTabSz="914367" fontAlgn="base">
              <a:spcAft>
                <a:spcPct val="0"/>
              </a:spcAft>
              <a:defRPr/>
            </a:pPr>
            <a:r>
              <a:rPr lang="it-IT" dirty="0">
                <a:gradFill>
                  <a:gsLst>
                    <a:gs pos="62000">
                      <a:srgbClr val="FFFFFF"/>
                    </a:gs>
                    <a:gs pos="83908">
                      <a:srgbClr val="FFFFFF"/>
                    </a:gs>
                  </a:gsLst>
                  <a:lin ang="5400000" scaled="1"/>
                </a:gradFill>
                <a:latin typeface="Segoe UI Semibold"/>
              </a:rPr>
              <a:t>Microsoft MVP ~2022</a:t>
            </a:r>
          </a:p>
          <a:p>
            <a:pPr defTabSz="914367" fontAlgn="base">
              <a:spcAft>
                <a:spcPct val="0"/>
              </a:spcAft>
              <a:defRPr/>
            </a:pPr>
            <a:r>
              <a:rPr lang="en-CA" b="1" u="sng" spc="0" dirty="0" err="1">
                <a:ln>
                  <a:noFill/>
                </a:ln>
                <a:gradFill flip="none" rotWithShape="1">
                  <a:gsLst>
                    <a:gs pos="100000">
                      <a:srgbClr val="D59ED7"/>
                    </a:gs>
                    <a:gs pos="1786">
                      <a:srgbClr val="8DC8E8"/>
                    </a:gs>
                    <a:gs pos="46000">
                      <a:srgbClr val="8DC8E8"/>
                    </a:gs>
                  </a:gsLst>
                  <a:lin ang="18900000" scaled="1"/>
                  <a:tileRect/>
                </a:gradFill>
              </a:rPr>
              <a:t>Uruguayo</a:t>
            </a:r>
            <a:r>
              <a:rPr lang="it-IT" dirty="0">
                <a:gradFill>
                  <a:gsLst>
                    <a:gs pos="62000">
                      <a:srgbClr val="FFFFFF"/>
                    </a:gs>
                    <a:gs pos="83908">
                      <a:srgbClr val="FFFFFF"/>
                    </a:gs>
                  </a:gsLst>
                  <a:lin ang="5400000" scaled="1"/>
                </a:gradFill>
                <a:latin typeface="Segoe UI Semibold"/>
              </a:rPr>
              <a:t> + Español</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a:p>
            <a:pPr defTabSz="914367" fontAlgn="base">
              <a:spcAft>
                <a:spcPct val="0"/>
              </a:spcAft>
              <a:defRPr/>
            </a:pPr>
            <a:r>
              <a:rPr lang="en-CA" b="1" spc="0" dirty="0">
                <a:ln>
                  <a:noFill/>
                </a:ln>
                <a:gradFill flip="none" rotWithShape="1">
                  <a:gsLst>
                    <a:gs pos="100000">
                      <a:srgbClr val="D59ED7"/>
                    </a:gs>
                    <a:gs pos="1786">
                      <a:srgbClr val="8DC8E8"/>
                    </a:gs>
                    <a:gs pos="46000">
                      <a:srgbClr val="8DC8E8"/>
                    </a:gs>
                  </a:gsLst>
                  <a:lin ang="18900000" scaled="1"/>
                  <a:tileRect/>
                </a:gradFill>
              </a:rPr>
              <a:t>@emimontesdocaa</a:t>
            </a:r>
          </a:p>
          <a:p>
            <a:pPr defTabSz="914367" fontAlgn="base">
              <a:spcAft>
                <a:spcPct val="0"/>
              </a:spcAft>
              <a:defRPr/>
            </a:pPr>
            <a:endParaRPr lang="it-IT" dirty="0">
              <a:gradFill>
                <a:gsLst>
                  <a:gs pos="62000">
                    <a:srgbClr val="FFFFFF"/>
                  </a:gs>
                  <a:gs pos="83908">
                    <a:srgbClr val="FFFFFF"/>
                  </a:gs>
                </a:gsLst>
                <a:lin ang="5400000" scaled="1"/>
              </a:gradFill>
              <a:latin typeface="Segoe UI Semibold"/>
            </a:endParaRPr>
          </a:p>
        </p:txBody>
      </p:sp>
      <p:pic>
        <p:nvPicPr>
          <p:cNvPr id="18" name="Picture 17">
            <a:extLst>
              <a:ext uri="{FF2B5EF4-FFF2-40B4-BE49-F238E27FC236}">
                <a16:creationId xmlns:a16="http://schemas.microsoft.com/office/drawing/2014/main" id="{9BDCD61E-3D3D-ABB0-48B4-3B62D388CEEF}"/>
              </a:ext>
            </a:extLst>
          </p:cNvPr>
          <p:cNvPicPr>
            <a:picLocks noChangeAspect="1"/>
          </p:cNvPicPr>
          <p:nvPr/>
        </p:nvPicPr>
        <p:blipFill>
          <a:blip r:embed="rId6"/>
          <a:stretch>
            <a:fillRect/>
          </a:stretch>
        </p:blipFill>
        <p:spPr>
          <a:xfrm>
            <a:off x="5980104" y="4082898"/>
            <a:ext cx="5218105" cy="2236331"/>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38C43BC1-EC26-BF97-AAF6-75E2B41BC937}"/>
              </a:ext>
            </a:extLst>
          </p:cNvPr>
          <p:cNvPicPr>
            <a:picLocks noChangeAspect="1"/>
          </p:cNvPicPr>
          <p:nvPr/>
        </p:nvPicPr>
        <p:blipFill>
          <a:blip r:embed="rId7"/>
          <a:stretch>
            <a:fillRect/>
          </a:stretch>
        </p:blipFill>
        <p:spPr>
          <a:xfrm>
            <a:off x="10632806" y="123340"/>
            <a:ext cx="1445442" cy="451700"/>
          </a:xfrm>
          <a:prstGeom prst="rect">
            <a:avLst/>
          </a:prstGeom>
        </p:spPr>
      </p:pic>
    </p:spTree>
    <p:extLst>
      <p:ext uri="{BB962C8B-B14F-4D97-AF65-F5344CB8AC3E}">
        <p14:creationId xmlns:p14="http://schemas.microsoft.com/office/powerpoint/2010/main" val="3885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1CEEF-8268-23B7-1E5B-03417B4D4E64}"/>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E4241511-89C9-4A5E-B1C6-F1880CB79949}"/>
              </a:ext>
            </a:extLst>
          </p:cNvPr>
          <p:cNvSpPr txBox="1">
            <a:spLocks noGrp="1"/>
          </p:cNvSpPr>
          <p:nvPr>
            <p:ph type="title" idx="4294967295"/>
          </p:nvPr>
        </p:nvSpPr>
        <p:spPr>
          <a:xfrm>
            <a:off x="1098079" y="56010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¡Hay </a:t>
            </a:r>
            <a:r>
              <a:rPr lang="en-GB" sz="6000" dirty="0" err="1">
                <a:gradFill>
                  <a:gsLst>
                    <a:gs pos="62000">
                      <a:srgbClr val="FFFFFF"/>
                    </a:gs>
                    <a:gs pos="83908">
                      <a:srgbClr val="FFFFFF"/>
                    </a:gs>
                  </a:gsLst>
                  <a:lin ang="5400000" scaled="1"/>
                </a:gradFill>
                <a:latin typeface="Segoe UI Semibold"/>
              </a:rPr>
              <a:t>sorteo</a:t>
            </a:r>
            <a:r>
              <a:rPr lang="en-GB" sz="6000" dirty="0">
                <a:gradFill>
                  <a:gsLst>
                    <a:gs pos="62000">
                      <a:srgbClr val="FFFFFF"/>
                    </a:gs>
                    <a:gs pos="83908">
                      <a:srgbClr val="FFFFFF"/>
                    </a:gs>
                  </a:gsLst>
                  <a:lin ang="5400000" scaled="1"/>
                </a:gradFill>
                <a:latin typeface="Segoe UI Semibold"/>
              </a:rPr>
              <a:t> (</a:t>
            </a:r>
            <a:r>
              <a:rPr lang="en-GB" sz="6000" u="sng" dirty="0">
                <a:gradFill>
                  <a:gsLst>
                    <a:gs pos="62000">
                      <a:srgbClr val="FFFFFF"/>
                    </a:gs>
                    <a:gs pos="83908">
                      <a:srgbClr val="FFFFFF"/>
                    </a:gs>
                  </a:gsLst>
                  <a:lin ang="5400000" scaled="1"/>
                </a:gradFill>
                <a:latin typeface="Segoe UI Semibold"/>
              </a:rPr>
              <a:t>solo </a:t>
            </a:r>
            <a:r>
              <a:rPr lang="en-GB" sz="6000" u="sng" dirty="0" err="1">
                <a:gradFill>
                  <a:gsLst>
                    <a:gs pos="62000">
                      <a:srgbClr val="FFFFFF"/>
                    </a:gs>
                    <a:gs pos="83908">
                      <a:srgbClr val="FFFFFF"/>
                    </a:gs>
                  </a:gsLst>
                  <a:lin ang="5400000" scaled="1"/>
                </a:gradFill>
                <a:latin typeface="Segoe UI Semibold"/>
              </a:rPr>
              <a:t>aquí</a:t>
            </a:r>
            <a:r>
              <a:rPr lang="en-GB" sz="6000" dirty="0">
                <a:gradFill>
                  <a:gsLst>
                    <a:gs pos="62000">
                      <a:srgbClr val="FFFFFF"/>
                    </a:gs>
                    <a:gs pos="83908">
                      <a:srgbClr val="FFFFFF"/>
                    </a:gs>
                  </a:gsLst>
                  <a:lin ang="5400000" scaled="1"/>
                </a:gradFill>
                <a:latin typeface="Segoe UI Semibold"/>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49A74ADD-75AC-BD09-A75C-808FFF450A64}"/>
              </a:ext>
            </a:extLst>
          </p:cNvPr>
          <p:cNvSpPr txBox="1"/>
          <p:nvPr/>
        </p:nvSpPr>
        <p:spPr>
          <a:xfrm>
            <a:off x="2293721" y="1799879"/>
            <a:ext cx="7604557" cy="492443"/>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7" name="Picture 6">
            <a:extLst>
              <a:ext uri="{FF2B5EF4-FFF2-40B4-BE49-F238E27FC236}">
                <a16:creationId xmlns:a16="http://schemas.microsoft.com/office/drawing/2014/main" id="{A9A35B82-90D9-21C3-393A-FFFB279647EC}"/>
              </a:ext>
            </a:extLst>
          </p:cNvPr>
          <p:cNvPicPr>
            <a:picLocks noChangeAspect="1"/>
          </p:cNvPicPr>
          <p:nvPr/>
        </p:nvPicPr>
        <p:blipFill>
          <a:blip r:embed="rId3"/>
          <a:stretch>
            <a:fillRect/>
          </a:stretch>
        </p:blipFill>
        <p:spPr>
          <a:xfrm>
            <a:off x="7020354" y="2757262"/>
            <a:ext cx="3082869" cy="3546046"/>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D369B631-A892-A36A-95A1-89CD32E712A6}"/>
              </a:ext>
            </a:extLst>
          </p:cNvPr>
          <p:cNvPicPr>
            <a:picLocks noChangeAspect="1"/>
          </p:cNvPicPr>
          <p:nvPr/>
        </p:nvPicPr>
        <p:blipFill>
          <a:blip r:embed="rId4"/>
          <a:stretch>
            <a:fillRect/>
          </a:stretch>
        </p:blipFill>
        <p:spPr>
          <a:xfrm>
            <a:off x="10632806" y="123340"/>
            <a:ext cx="1445442" cy="451700"/>
          </a:xfrm>
          <a:prstGeom prst="rect">
            <a:avLst/>
          </a:prstGeom>
        </p:spPr>
      </p:pic>
      <p:pic>
        <p:nvPicPr>
          <p:cNvPr id="5" name="Picture 4">
            <a:extLst>
              <a:ext uri="{FF2B5EF4-FFF2-40B4-BE49-F238E27FC236}">
                <a16:creationId xmlns:a16="http://schemas.microsoft.com/office/drawing/2014/main" id="{DBB23AAB-1C2E-B448-9B33-7D0F1895A018}"/>
              </a:ext>
            </a:extLst>
          </p:cNvPr>
          <p:cNvPicPr>
            <a:picLocks noChangeAspect="1"/>
          </p:cNvPicPr>
          <p:nvPr/>
        </p:nvPicPr>
        <p:blipFill>
          <a:blip r:embed="rId5"/>
          <a:stretch>
            <a:fillRect/>
          </a:stretch>
        </p:blipFill>
        <p:spPr>
          <a:xfrm>
            <a:off x="2390862" y="2752458"/>
            <a:ext cx="3632433" cy="3541242"/>
          </a:xfrm>
          <a:prstGeom prst="rect">
            <a:avLst/>
          </a:prstGeom>
        </p:spPr>
      </p:pic>
    </p:spTree>
    <p:extLst>
      <p:ext uri="{BB962C8B-B14F-4D97-AF65-F5344CB8AC3E}">
        <p14:creationId xmlns:p14="http://schemas.microsoft.com/office/powerpoint/2010/main" val="183475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724AB-FF5E-5F21-154B-C66F87DAE81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B83DF17E-36C3-561C-547E-B9BFFA048C20}"/>
              </a:ext>
            </a:extLst>
          </p:cNvPr>
          <p:cNvSpPr txBox="1">
            <a:spLocks noGrp="1"/>
          </p:cNvSpPr>
          <p:nvPr>
            <p:ph type="title" idx="4294967295"/>
          </p:nvPr>
        </p:nvSpPr>
        <p:spPr>
          <a:xfrm>
            <a:off x="986118" y="2654637"/>
            <a:ext cx="10372164"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GB" sz="6000" dirty="0">
                <a:gradFill>
                  <a:gsLst>
                    <a:gs pos="62000">
                      <a:srgbClr val="FFFFFF"/>
                    </a:gs>
                    <a:gs pos="83908">
                      <a:srgbClr val="FFFFFF"/>
                    </a:gs>
                  </a:gsLst>
                  <a:lin ang="5400000" scaled="1"/>
                </a:gradFill>
                <a:latin typeface="Segoe UI Semibold"/>
              </a:rPr>
              <a:t>¿</a:t>
            </a:r>
            <a:r>
              <a:rPr lang="en-GB"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rPr>
              <a:t>Como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le </a:t>
            </a:r>
            <a:r>
              <a:rPr lang="en-GB" sz="6000" b="0" i="0" u="none" strike="noStrike" kern="1200" cap="none" spc="-50" normalizeH="0" noProof="0" dirty="0" err="1">
                <a:ln w="3175">
                  <a:noFill/>
                </a:ln>
                <a:gradFill>
                  <a:gsLst>
                    <a:gs pos="62000">
                      <a:srgbClr val="FFFFFF"/>
                    </a:gs>
                    <a:gs pos="83908">
                      <a:srgbClr val="FFFFFF"/>
                    </a:gs>
                  </a:gsLst>
                  <a:lin ang="5400000" scaled="1"/>
                </a:gradFill>
                <a:effectLst/>
                <a:uLnTx/>
                <a:uFillTx/>
                <a:latin typeface="Segoe UI Semibold"/>
              </a:rPr>
              <a:t>meto</a:t>
            </a:r>
            <a:r>
              <a:rPr lang="en-GB" sz="6000" b="0" i="0" u="none" strike="noStrike" kern="1200" cap="none" spc="-50" normalizeH="0" noProof="0" dirty="0">
                <a:ln w="3175">
                  <a:noFill/>
                </a:ln>
                <a:gradFill>
                  <a:gsLst>
                    <a:gs pos="62000">
                      <a:srgbClr val="FFFFFF"/>
                    </a:gs>
                    <a:gs pos="83908">
                      <a:srgbClr val="FFFFFF"/>
                    </a:gs>
                  </a:gsLst>
                  <a:lin ang="5400000" scaled="1"/>
                </a:gradFill>
                <a:effectLst/>
                <a:uLnTx/>
                <a:uFillTx/>
                <a:latin typeface="Segoe UI Semibold"/>
              </a:rPr>
              <a:t> IA a mi app?</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124B62CB-EF3B-91B8-E6F3-6F99F046D3AC}"/>
              </a:ext>
            </a:extLst>
          </p:cNvPr>
          <p:cNvSpPr txBox="1"/>
          <p:nvPr/>
        </p:nvSpPr>
        <p:spPr>
          <a:xfrm>
            <a:off x="2931267" y="3907165"/>
            <a:ext cx="6508567"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Tu jefe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probablemente</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cada</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semana</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Picture 2" descr="A black background with white text&#10;&#10;Description automatically generated">
            <a:extLst>
              <a:ext uri="{FF2B5EF4-FFF2-40B4-BE49-F238E27FC236}">
                <a16:creationId xmlns:a16="http://schemas.microsoft.com/office/drawing/2014/main" id="{2F1CB028-67FE-C63D-7502-7F9A4DABC918}"/>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7" name="TextBox 6">
            <a:extLst>
              <a:ext uri="{FF2B5EF4-FFF2-40B4-BE49-F238E27FC236}">
                <a16:creationId xmlns:a16="http://schemas.microsoft.com/office/drawing/2014/main" id="{EF41307C-570C-59D2-B801-4D8254F8AEF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6B489605-39A3-7973-1636-705E74E588E4}"/>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620064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a:extLst>
            <a:ext uri="{FF2B5EF4-FFF2-40B4-BE49-F238E27FC236}">
              <a16:creationId xmlns:a16="http://schemas.microsoft.com/office/drawing/2014/main" id="{750AEE6F-93FA-67C0-1FF4-0591F2E572B1}"/>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B5193F12-BB36-A408-7F60-B7D7C12CFD32}"/>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hoy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dia</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p>
        </p:txBody>
      </p:sp>
      <p:sp>
        <p:nvSpPr>
          <p:cNvPr id="17" name="Text Placeholder 7">
            <a:extLst>
              <a:ext uri="{FF2B5EF4-FFF2-40B4-BE49-F238E27FC236}">
                <a16:creationId xmlns:a16="http://schemas.microsoft.com/office/drawing/2014/main" id="{C3B29ABC-45C9-E80A-7EF4-2CF174C47800}"/>
              </a:ext>
            </a:extLst>
          </p:cNvPr>
          <p:cNvSpPr txBox="1">
            <a:spLocks/>
          </p:cNvSpPr>
          <p:nvPr/>
        </p:nvSpPr>
        <p:spPr>
          <a:xfrm>
            <a:off x="3361766"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Interacciones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roboticas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El </a:t>
            </a:r>
            <a:r>
              <a:rPr lang="en-GB" sz="3200" dirty="0" err="1">
                <a:gradFill>
                  <a:gsLst>
                    <a:gs pos="1250">
                      <a:srgbClr val="FFFFFF"/>
                    </a:gs>
                    <a:gs pos="100000">
                      <a:srgbClr val="FFFFFF"/>
                    </a:gs>
                  </a:gsLst>
                  <a:lin ang="5400000" scaled="0"/>
                </a:gradFill>
                <a:latin typeface="Segoe UI"/>
                <a:sym typeface="Arial"/>
              </a:rPr>
              <a:t>codigo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fijo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No hay “</a:t>
            </a:r>
            <a:r>
              <a:rPr lang="en-GB" sz="3200" dirty="0" err="1">
                <a:gradFill>
                  <a:gsLst>
                    <a:gs pos="1250">
                      <a:srgbClr val="FFFFFF"/>
                    </a:gs>
                    <a:gs pos="100000">
                      <a:srgbClr val="FFFFFF"/>
                    </a:gs>
                  </a:gsLst>
                  <a:lin ang="5400000" scaled="0"/>
                </a:gradFill>
                <a:latin typeface="Segoe UI"/>
                <a:sym typeface="Arial"/>
              </a:rPr>
              <a:t>inteligencia</a:t>
            </a:r>
            <a:r>
              <a:rPr lang="en-GB" sz="3200" dirty="0">
                <a:gradFill>
                  <a:gsLst>
                    <a:gs pos="1250">
                      <a:srgbClr val="FFFFFF"/>
                    </a:gs>
                    <a:gs pos="100000">
                      <a:srgbClr val="FFFFFF"/>
                    </a:gs>
                  </a:gsLst>
                  <a:lin ang="5400000" scaled="0"/>
                </a:gradFill>
                <a:latin typeface="Segoe UI"/>
                <a:sym typeface="Arial"/>
              </a:rPr>
              <a:t>” </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Hacer</a:t>
            </a:r>
            <a:r>
              <a:rPr lang="en-GB" sz="3200" dirty="0">
                <a:gradFill>
                  <a:gsLst>
                    <a:gs pos="1250">
                      <a:srgbClr val="FFFFFF"/>
                    </a:gs>
                    <a:gs pos="100000">
                      <a:srgbClr val="FFFFFF"/>
                    </a:gs>
                  </a:gsLst>
                  <a:lin ang="5400000" scaled="0"/>
                </a:gradFill>
                <a:latin typeface="Segoe UI"/>
                <a:sym typeface="Arial"/>
              </a:rPr>
              <a:t> un </a:t>
            </a:r>
            <a:r>
              <a:rPr lang="es-ES" sz="3200" dirty="0">
                <a:gradFill>
                  <a:gsLst>
                    <a:gs pos="1250">
                      <a:srgbClr val="FFFFFF"/>
                    </a:gs>
                    <a:gs pos="100000">
                      <a:srgbClr val="FFFFFF"/>
                    </a:gs>
                  </a:gsLst>
                  <a:lin ang="5400000" scaled="0"/>
                </a:gradFill>
                <a:latin typeface="Segoe UI"/>
                <a:sym typeface="Arial"/>
              </a:rPr>
              <a:t>cambio</a:t>
            </a:r>
            <a:r>
              <a:rPr lang="en-GB" sz="3200" dirty="0">
                <a:gradFill>
                  <a:gsLst>
                    <a:gs pos="1250">
                      <a:srgbClr val="FFFFFF"/>
                    </a:gs>
                    <a:gs pos="100000">
                      <a:srgbClr val="FFFFFF"/>
                    </a:gs>
                  </a:gsLst>
                  <a:lin ang="5400000" scaled="0"/>
                </a:gradFill>
                <a:latin typeface="Segoe UI"/>
                <a:sym typeface="Arial"/>
              </a:rPr>
              <a:t> es </a:t>
            </a:r>
            <a:r>
              <a:rPr lang="en-GB" sz="3200" dirty="0" err="1">
                <a:gradFill>
                  <a:gsLst>
                    <a:gs pos="1250">
                      <a:srgbClr val="FFFFFF"/>
                    </a:gs>
                    <a:gs pos="100000">
                      <a:srgbClr val="FFFFFF"/>
                    </a:gs>
                  </a:gsLst>
                  <a:lin ang="5400000" scaled="0"/>
                </a:gradFill>
                <a:latin typeface="Segoe UI"/>
                <a:sym typeface="Arial"/>
              </a:rPr>
              <a:t>complejo</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Y cuesta dinero </a:t>
            </a:r>
            <a:r>
              <a:rPr lang="en-GB" sz="3200" dirty="0" err="1">
                <a:gradFill>
                  <a:gsLst>
                    <a:gs pos="1250">
                      <a:srgbClr val="FFFFFF"/>
                    </a:gs>
                    <a:gs pos="100000">
                      <a:srgbClr val="FFFFFF"/>
                    </a:gs>
                  </a:gsLst>
                  <a:lin ang="5400000" scaled="0"/>
                </a:gradFill>
                <a:latin typeface="Segoe UI"/>
                <a:sym typeface="Arial"/>
              </a:rPr>
              <a:t>tambien</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52BE9D9-0579-0036-94D2-B9AD0F4F0703}"/>
              </a:ext>
            </a:extLst>
          </p:cNvPr>
          <p:cNvSpPr>
            <a:spLocks noGrp="1"/>
          </p:cNvSpPr>
          <p:nvPr>
            <p:ph type="title"/>
          </p:nvPr>
        </p:nvSpPr>
        <p:spPr>
          <a:xfrm>
            <a:off x="588263" y="457200"/>
            <a:ext cx="11018520" cy="553998"/>
          </a:xfrm>
        </p:spPr>
        <p:txBody>
          <a:bodyPr/>
          <a:lstStyle/>
          <a:p>
            <a:pPr algn="ctr"/>
            <a:r>
              <a:rPr lang="en-GB" dirty="0"/>
              <a:t>¿Que es lo que </a:t>
            </a:r>
            <a:r>
              <a:rPr lang="en-GB" dirty="0" err="1"/>
              <a:t>tenemos</a:t>
            </a:r>
            <a:r>
              <a:rPr lang="en-GB" dirty="0"/>
              <a:t>?</a:t>
            </a:r>
            <a:endParaRPr lang="en-US" dirty="0"/>
          </a:p>
        </p:txBody>
      </p:sp>
      <p:pic>
        <p:nvPicPr>
          <p:cNvPr id="2" name="Picture 1" descr="A black background with white text&#10;&#10;Description automatically generated">
            <a:extLst>
              <a:ext uri="{FF2B5EF4-FFF2-40B4-BE49-F238E27FC236}">
                <a16:creationId xmlns:a16="http://schemas.microsoft.com/office/drawing/2014/main" id="{95E40A14-40F4-FDAB-80D1-19FEEF11212E}"/>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3" name="TextBox 2">
            <a:extLst>
              <a:ext uri="{FF2B5EF4-FFF2-40B4-BE49-F238E27FC236}">
                <a16:creationId xmlns:a16="http://schemas.microsoft.com/office/drawing/2014/main" id="{64EF9A17-CAF0-637B-83AD-22CE44335BAC}"/>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5" name="Picture 4">
            <a:extLst>
              <a:ext uri="{FF2B5EF4-FFF2-40B4-BE49-F238E27FC236}">
                <a16:creationId xmlns:a16="http://schemas.microsoft.com/office/drawing/2014/main" id="{5A7076B8-6442-CFA2-CAE1-18A1FA7040CE}"/>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7726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96710-C258-C923-F320-90F969EEDE5F}"/>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AB1ADB07-8EA2-90F3-8A8F-F75734E2EAD0}"/>
              </a:ext>
            </a:extLst>
          </p:cNvPr>
          <p:cNvSpPr/>
          <p:nvPr/>
        </p:nvSpPr>
        <p:spPr>
          <a:xfrm>
            <a:off x="4053116" y="170156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Aplicaciones</a:t>
            </a: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 </a:t>
            </a:r>
            <a:r>
              <a:rPr kumimoji="0" lang="en-CA" sz="2400" b="1" i="0" u="none" strike="noStrike" kern="1200" cap="none" spc="0" normalizeH="0" baseline="0" noProof="0" dirty="0" err="1">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inteligentes</a:t>
            </a:r>
            <a:endPar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17" name="Text Placeholder 7">
            <a:extLst>
              <a:ext uri="{FF2B5EF4-FFF2-40B4-BE49-F238E27FC236}">
                <a16:creationId xmlns:a16="http://schemas.microsoft.com/office/drawing/2014/main" id="{52653833-1FC3-7B5E-0D0B-2182B7E5C7C0}"/>
              </a:ext>
            </a:extLst>
          </p:cNvPr>
          <p:cNvSpPr txBox="1">
            <a:spLocks/>
          </p:cNvSpPr>
          <p:nvPr/>
        </p:nvSpPr>
        <p:spPr>
          <a:xfrm>
            <a:off x="3352801" y="3000492"/>
            <a:ext cx="597049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Interacción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lenguaje</a:t>
            </a:r>
            <a:r>
              <a:rPr lang="en-GB" sz="3200" dirty="0">
                <a:gradFill>
                  <a:gsLst>
                    <a:gs pos="1250">
                      <a:srgbClr val="FFFFFF"/>
                    </a:gs>
                    <a:gs pos="100000">
                      <a:srgbClr val="FFFFFF"/>
                    </a:gs>
                  </a:gsLst>
                  <a:lin ang="5400000" scaled="0"/>
                </a:gradFill>
                <a:latin typeface="Segoe UI"/>
                <a:sym typeface="Arial"/>
              </a:rPr>
              <a:t> natural</a:t>
            </a: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err="1">
                <a:gradFill>
                  <a:gsLst>
                    <a:gs pos="1250">
                      <a:srgbClr val="FFFFFF"/>
                    </a:gs>
                    <a:gs pos="100000">
                      <a:srgbClr val="FFFFFF"/>
                    </a:gs>
                  </a:gsLst>
                  <a:lin ang="5400000" scaled="0"/>
                </a:gradFill>
                <a:latin typeface="Segoe UI"/>
                <a:sym typeface="Arial"/>
              </a:rPr>
              <a:t>Experiencias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personalizadas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basadas</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en</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datos</a:t>
            </a:r>
            <a:endParaRPr lang="en-GB" sz="3200" dirty="0">
              <a:gradFill>
                <a:gsLst>
                  <a:gs pos="1250">
                    <a:srgbClr val="FFFFFF"/>
                  </a:gs>
                  <a:gs pos="100000">
                    <a:srgbClr val="FFFFFF"/>
                  </a:gs>
                </a:gsLst>
                <a:lin ang="5400000" scaled="0"/>
              </a:gradFill>
              <a:latin typeface="Segoe UI"/>
              <a:sym typeface="Arial"/>
            </a:endParaRPr>
          </a:p>
          <a:p>
            <a:pPr marL="457200" marR="0" lvl="1" indent="-4572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3200" dirty="0">
                <a:gradFill>
                  <a:gsLst>
                    <a:gs pos="1250">
                      <a:srgbClr val="FFFFFF"/>
                    </a:gs>
                    <a:gs pos="100000">
                      <a:srgbClr val="FFFFFF"/>
                    </a:gs>
                  </a:gsLst>
                  <a:lin ang="5400000" scaled="0"/>
                </a:gradFill>
                <a:latin typeface="Segoe UI"/>
                <a:sym typeface="Arial"/>
              </a:rPr>
              <a:t>Que </a:t>
            </a:r>
            <a:r>
              <a:rPr lang="en-GB" sz="3200" dirty="0" err="1">
                <a:gradFill>
                  <a:gsLst>
                    <a:gs pos="1250">
                      <a:srgbClr val="FFFFFF"/>
                    </a:gs>
                    <a:gs pos="100000">
                      <a:srgbClr val="FFFFFF"/>
                    </a:gs>
                  </a:gsLst>
                  <a:lin ang="5400000" scaled="0"/>
                </a:gradFill>
                <a:latin typeface="Segoe UI"/>
                <a:sym typeface="Arial"/>
              </a:rPr>
              <a:t>aprenda</a:t>
            </a:r>
            <a:r>
              <a:rPr lang="en-GB" sz="3200" dirty="0">
                <a:gradFill>
                  <a:gsLst>
                    <a:gs pos="1250">
                      <a:srgbClr val="FFFFFF"/>
                    </a:gs>
                    <a:gs pos="100000">
                      <a:srgbClr val="FFFFFF"/>
                    </a:gs>
                  </a:gsLst>
                  <a:lin ang="5400000" scaled="0"/>
                </a:gradFill>
                <a:latin typeface="Segoe UI"/>
                <a:sym typeface="Arial"/>
              </a:rPr>
              <a:t> y </a:t>
            </a:r>
            <a:r>
              <a:rPr lang="en-GB" sz="3200" dirty="0" err="1">
                <a:gradFill>
                  <a:gsLst>
                    <a:gs pos="1250">
                      <a:srgbClr val="FFFFFF"/>
                    </a:gs>
                    <a:gs pos="100000">
                      <a:srgbClr val="FFFFFF"/>
                    </a:gs>
                  </a:gsLst>
                  <a:lin ang="5400000" scaled="0"/>
                </a:gradFill>
                <a:latin typeface="Segoe UI"/>
                <a:sym typeface="Arial"/>
              </a:rPr>
              <a:t>mejore</a:t>
            </a:r>
            <a:r>
              <a:rPr lang="en-GB" sz="3200" dirty="0">
                <a:gradFill>
                  <a:gsLst>
                    <a:gs pos="1250">
                      <a:srgbClr val="FFFFFF"/>
                    </a:gs>
                    <a:gs pos="100000">
                      <a:srgbClr val="FFFFFF"/>
                    </a:gs>
                  </a:gsLst>
                  <a:lin ang="5400000" scaled="0"/>
                </a:gradFill>
                <a:latin typeface="Segoe UI"/>
                <a:sym typeface="Arial"/>
              </a:rPr>
              <a:t> </a:t>
            </a:r>
            <a:r>
              <a:rPr lang="en-GB" sz="3200" dirty="0" err="1">
                <a:gradFill>
                  <a:gsLst>
                    <a:gs pos="1250">
                      <a:srgbClr val="FFFFFF"/>
                    </a:gs>
                    <a:gs pos="100000">
                      <a:srgbClr val="FFFFFF"/>
                    </a:gs>
                  </a:gsLst>
                  <a:lin ang="5400000" scaled="0"/>
                </a:gradFill>
                <a:latin typeface="Segoe UI"/>
                <a:sym typeface="Arial"/>
              </a:rPr>
              <a:t>continuamente</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F4DC931D-ACB3-196D-7D24-25EF26A8699B}"/>
              </a:ext>
            </a:extLst>
          </p:cNvPr>
          <p:cNvSpPr>
            <a:spLocks noGrp="1"/>
          </p:cNvSpPr>
          <p:nvPr>
            <p:ph type="title"/>
          </p:nvPr>
        </p:nvSpPr>
        <p:spPr>
          <a:xfrm>
            <a:off x="588263" y="457200"/>
            <a:ext cx="11018520" cy="553998"/>
          </a:xfrm>
        </p:spPr>
        <p:txBody>
          <a:bodyPr/>
          <a:lstStyle/>
          <a:p>
            <a:pPr algn="ctr"/>
            <a:r>
              <a:rPr lang="en-GB" dirty="0"/>
              <a:t>¿Que es lo que </a:t>
            </a:r>
            <a:r>
              <a:rPr lang="en-GB" dirty="0" err="1"/>
              <a:t>queremos</a:t>
            </a:r>
            <a:r>
              <a:rPr lang="en-GB" dirty="0"/>
              <a:t>?</a:t>
            </a:r>
            <a:endParaRPr lang="en-US" dirty="0"/>
          </a:p>
        </p:txBody>
      </p:sp>
      <p:pic>
        <p:nvPicPr>
          <p:cNvPr id="3" name="Picture 2" descr="A black background with white text&#10;&#10;Description automatically generated">
            <a:extLst>
              <a:ext uri="{FF2B5EF4-FFF2-40B4-BE49-F238E27FC236}">
                <a16:creationId xmlns:a16="http://schemas.microsoft.com/office/drawing/2014/main" id="{5ED8290D-88A7-978B-4BF9-975F0EBD69C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989612B-926F-5227-A9F6-26A209C163C8}"/>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2" name="Picture 1">
            <a:extLst>
              <a:ext uri="{FF2B5EF4-FFF2-40B4-BE49-F238E27FC236}">
                <a16:creationId xmlns:a16="http://schemas.microsoft.com/office/drawing/2014/main" id="{4F967C08-0471-11CD-8D08-D2A2AE9FDAC7}"/>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121534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2230-DA38-4A80-831A-74E66E16EE8D}"/>
            </a:ext>
          </a:extLst>
        </p:cNvPr>
        <p:cNvGrpSpPr/>
        <p:nvPr/>
      </p:nvGrpSpPr>
      <p:grpSpPr>
        <a:xfrm>
          <a:off x="0" y="0"/>
          <a:ext cx="0" cy="0"/>
          <a:chOff x="0" y="0"/>
          <a:chExt cx="0" cy="0"/>
        </a:xfrm>
      </p:grpSpPr>
      <p:sp>
        <p:nvSpPr>
          <p:cNvPr id="14" name="Rectangle: Rounded Corners 74">
            <a:extLst>
              <a:ext uri="{FF2B5EF4-FFF2-40B4-BE49-F238E27FC236}">
                <a16:creationId xmlns:a16="http://schemas.microsoft.com/office/drawing/2014/main" id="{0CEE2AB9-E510-C17C-4B2E-D9E96D119C5B}"/>
              </a:ext>
            </a:extLst>
          </p:cNvPr>
          <p:cNvSpPr/>
          <p:nvPr/>
        </p:nvSpPr>
        <p:spPr>
          <a:xfrm>
            <a:off x="704369"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Mi pizzeria actual</a:t>
            </a:r>
          </a:p>
        </p:txBody>
      </p:sp>
      <p:sp>
        <p:nvSpPr>
          <p:cNvPr id="17" name="Text Placeholder 7">
            <a:extLst>
              <a:ext uri="{FF2B5EF4-FFF2-40B4-BE49-F238E27FC236}">
                <a16:creationId xmlns:a16="http://schemas.microsoft.com/office/drawing/2014/main" id="{FCAFEB18-9A62-DFD6-DFC9-9B20BCAA395C}"/>
              </a:ext>
            </a:extLst>
          </p:cNvPr>
          <p:cNvSpPr txBox="1">
            <a:spLocks/>
          </p:cNvSpPr>
          <p:nvPr/>
        </p:nvSpPr>
        <p:spPr>
          <a:xfrm>
            <a:off x="588263" y="2662644"/>
            <a:ext cx="4519287"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Tengo que </a:t>
            </a:r>
            <a:r>
              <a:rPr lang="en-GB" sz="2400" dirty="0" err="1">
                <a:gradFill>
                  <a:gsLst>
                    <a:gs pos="1250">
                      <a:srgbClr val="FFFFFF"/>
                    </a:gs>
                    <a:gs pos="100000">
                      <a:srgbClr val="FFFFFF"/>
                    </a:gs>
                  </a:gsLst>
                  <a:lin ang="5400000" scaled="0"/>
                </a:gradFill>
                <a:latin typeface="Segoe UI"/>
                <a:sym typeface="Arial"/>
              </a:rPr>
              <a:t>mirar</a:t>
            </a:r>
            <a:r>
              <a:rPr lang="en-GB" sz="2400" dirty="0">
                <a:gradFill>
                  <a:gsLst>
                    <a:gs pos="1250">
                      <a:srgbClr val="FFFFFF"/>
                    </a:gs>
                    <a:gs pos="100000">
                      <a:srgbClr val="FFFFFF"/>
                    </a:gs>
                  </a:gsLst>
                  <a:lin ang="5400000" scaled="0"/>
                </a:gradFill>
                <a:latin typeface="Segoe UI"/>
                <a:sym typeface="Arial"/>
              </a:rPr>
              <a:t> a </a:t>
            </a:r>
            <a:r>
              <a:rPr lang="en-GB" sz="2400" dirty="0" err="1">
                <a:gradFill>
                  <a:gsLst>
                    <a:gs pos="1250">
                      <a:srgbClr val="FFFFFF"/>
                    </a:gs>
                    <a:gs pos="100000">
                      <a:srgbClr val="FFFFFF"/>
                    </a:gs>
                  </a:gsLst>
                  <a:lin ang="5400000" scaled="0"/>
                </a:gradFill>
                <a:latin typeface="Segoe UI"/>
                <a:sym typeface="Arial"/>
              </a:rPr>
              <a:t>ver</a:t>
            </a:r>
            <a:r>
              <a:rPr lang="en-GB" sz="2400" dirty="0">
                <a:gradFill>
                  <a:gsLst>
                    <a:gs pos="1250">
                      <a:srgbClr val="FFFFFF"/>
                    </a:gs>
                    <a:gs pos="100000">
                      <a:srgbClr val="FFFFFF"/>
                    </a:gs>
                  </a:gsLst>
                  <a:lin ang="5400000" scaled="0"/>
                </a:gradFill>
                <a:latin typeface="Segoe UI"/>
                <a:sym typeface="Arial"/>
              </a:rPr>
              <a:t> que pizzas hay entre  </a:t>
            </a:r>
            <a:r>
              <a:rPr lang="en-GB" sz="2400" dirty="0" err="1">
                <a:gradFill>
                  <a:gsLst>
                    <a:gs pos="1250">
                      <a:srgbClr val="FFFFFF"/>
                    </a:gs>
                    <a:gs pos="100000">
                      <a:srgbClr val="FFFFFF"/>
                    </a:gs>
                  </a:gsLst>
                  <a:lin ang="5400000" scaled="0"/>
                </a:gradFill>
                <a:latin typeface="Segoe UI"/>
                <a:sym typeface="Arial"/>
              </a:rPr>
              <a:t>muchas</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No </a:t>
            </a:r>
            <a:r>
              <a:rPr lang="en-GB" sz="2400" dirty="0" err="1">
                <a:gradFill>
                  <a:gsLst>
                    <a:gs pos="1250">
                      <a:srgbClr val="FFFFFF"/>
                    </a:gs>
                    <a:gs pos="100000">
                      <a:srgbClr val="FFFFFF"/>
                    </a:gs>
                  </a:gsLst>
                  <a:lin ang="5400000" scaled="0"/>
                </a:gradFill>
                <a:latin typeface="Segoe UI"/>
                <a:sym typeface="Arial"/>
              </a:rPr>
              <a:t>puedo</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filtrar</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por</a:t>
            </a:r>
            <a:r>
              <a:rPr lang="en-GB" sz="2400" dirty="0">
                <a:gradFill>
                  <a:gsLst>
                    <a:gs pos="1250">
                      <a:srgbClr val="FFFFFF"/>
                    </a:gs>
                    <a:gs pos="100000">
                      <a:srgbClr val="FFFFFF"/>
                    </a:gs>
                  </a:gsLst>
                  <a:lin ang="5400000" scaled="0"/>
                </a:gradFill>
                <a:latin typeface="Segoe UI"/>
                <a:sym typeface="Arial"/>
              </a:rPr>
              <a:t> las pizzas que me </a:t>
            </a:r>
            <a:r>
              <a:rPr lang="en-GB" sz="2400" dirty="0" err="1">
                <a:gradFill>
                  <a:gsLst>
                    <a:gs pos="1250">
                      <a:srgbClr val="FFFFFF"/>
                    </a:gs>
                    <a:gs pos="100000">
                      <a:srgbClr val="FFFFFF"/>
                    </a:gs>
                  </a:gsLst>
                  <a:lin ang="5400000" scaled="0"/>
                </a:gradFill>
                <a:latin typeface="Segoe UI"/>
                <a:sym typeface="Arial"/>
              </a:rPr>
              <a:t>gustan</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GB" sz="2400" dirty="0">
                <a:gradFill>
                  <a:gsLst>
                    <a:gs pos="1250">
                      <a:srgbClr val="FFFFFF"/>
                    </a:gs>
                    <a:gs pos="100000">
                      <a:srgbClr val="FFFFFF"/>
                    </a:gs>
                  </a:gsLst>
                  <a:lin ang="5400000" scaled="0"/>
                </a:gradFill>
                <a:latin typeface="Segoe UI"/>
                <a:sym typeface="Arial"/>
              </a:rPr>
              <a:t>Voy a </a:t>
            </a:r>
            <a:r>
              <a:rPr lang="en-GB" sz="2400" dirty="0" err="1">
                <a:gradFill>
                  <a:gsLst>
                    <a:gs pos="1250">
                      <a:srgbClr val="FFFFFF"/>
                    </a:gs>
                    <a:gs pos="100000">
                      <a:srgbClr val="FFFFFF"/>
                    </a:gs>
                  </a:gsLst>
                  <a:lin ang="5400000" scaled="0"/>
                </a:gradFill>
                <a:latin typeface="Segoe UI"/>
                <a:sym typeface="Arial"/>
              </a:rPr>
              <a:t>hacere</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el</a:t>
            </a:r>
            <a:r>
              <a:rPr lang="en-GB" sz="2400" dirty="0">
                <a:gradFill>
                  <a:gsLst>
                    <a:gs pos="1250">
                      <a:srgbClr val="FFFFFF"/>
                    </a:gs>
                    <a:gs pos="100000">
                      <a:srgbClr val="FFFFFF"/>
                    </a:gs>
                  </a:gsLst>
                  <a:lin ang="5400000" scaled="0"/>
                </a:gradFill>
                <a:latin typeface="Segoe UI"/>
                <a:sym typeface="Arial"/>
              </a:rPr>
              <a:t> </a:t>
            </a:r>
            <a:r>
              <a:rPr lang="en-GB" sz="2400" dirty="0" err="1">
                <a:gradFill>
                  <a:gsLst>
                    <a:gs pos="1250">
                      <a:srgbClr val="FFFFFF"/>
                    </a:gs>
                    <a:gs pos="100000">
                      <a:srgbClr val="FFFFFF"/>
                    </a:gs>
                  </a:gsLst>
                  <a:lin ang="5400000" scaled="0"/>
                </a:gradFill>
                <a:latin typeface="Segoe UI"/>
                <a:sym typeface="Arial"/>
              </a:rPr>
              <a:t>pedido</a:t>
            </a:r>
            <a:r>
              <a:rPr lang="en-GB" sz="2400" dirty="0">
                <a:gradFill>
                  <a:gsLst>
                    <a:gs pos="1250">
                      <a:srgbClr val="FFFFFF"/>
                    </a:gs>
                    <a:gs pos="100000">
                      <a:srgbClr val="FFFFFF"/>
                    </a:gs>
                  </a:gsLst>
                  <a:lin ang="5400000" scaled="0"/>
                </a:gradFill>
                <a:latin typeface="Segoe UI"/>
                <a:sym typeface="Arial"/>
              </a:rPr>
              <a:t> y me </a:t>
            </a:r>
            <a:r>
              <a:rPr lang="en-GB" sz="2400" dirty="0" err="1">
                <a:gradFill>
                  <a:gsLst>
                    <a:gs pos="1250">
                      <a:srgbClr val="FFFFFF"/>
                    </a:gs>
                    <a:gs pos="100000">
                      <a:srgbClr val="FFFFFF"/>
                    </a:gs>
                  </a:gsLst>
                  <a:lin ang="5400000" scaled="0"/>
                </a:gradFill>
                <a:latin typeface="Segoe UI"/>
                <a:sym typeface="Arial"/>
              </a:rPr>
              <a:t>olvido</a:t>
            </a:r>
            <a:r>
              <a:rPr lang="en-GB" sz="2400" dirty="0">
                <a:gradFill>
                  <a:gsLst>
                    <a:gs pos="1250">
                      <a:srgbClr val="FFFFFF"/>
                    </a:gs>
                    <a:gs pos="100000">
                      <a:srgbClr val="FFFFFF"/>
                    </a:gs>
                  </a:gsLst>
                  <a:lin ang="5400000" scaled="0"/>
                </a:gradFill>
                <a:latin typeface="Segoe UI"/>
                <a:sym typeface="Arial"/>
              </a:rPr>
              <a:t> de </a:t>
            </a:r>
            <a:r>
              <a:rPr lang="en-GB" sz="2400" dirty="0" err="1">
                <a:gradFill>
                  <a:gsLst>
                    <a:gs pos="1250">
                      <a:srgbClr val="FFFFFF"/>
                    </a:gs>
                    <a:gs pos="100000">
                      <a:srgbClr val="FFFFFF"/>
                    </a:gs>
                  </a:gsLst>
                  <a:lin ang="5400000" scaled="0"/>
                </a:gradFill>
                <a:latin typeface="Segoe UI"/>
                <a:sym typeface="Arial"/>
              </a:rPr>
              <a:t>pedir</a:t>
            </a:r>
            <a:endParaRPr lang="en-GB" sz="2400" dirty="0">
              <a:gradFill>
                <a:gsLst>
                  <a:gs pos="1250">
                    <a:srgbClr val="FFFFFF"/>
                  </a:gs>
                  <a:gs pos="100000">
                    <a:srgbClr val="FFFFFF"/>
                  </a:gs>
                </a:gsLst>
                <a:lin ang="5400000" scaled="0"/>
              </a:gradFill>
              <a:latin typeface="Segoe UI"/>
              <a:sym typeface="Arial"/>
            </a:endParaRPr>
          </a:p>
          <a:p>
            <a:pPr marL="342900" marR="0" lvl="1" indent="-342900" algn="l" defTabSz="932719"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Tengo que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volver</a:t>
            </a:r>
            <a:r>
              <a:rPr kumimoji="0" lang="en-GB"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 a </a:t>
            </a:r>
            <a:r>
              <a:rPr kumimoji="0" lang="en-GB"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sym typeface="Arial"/>
              </a:rPr>
              <a:t>empezar</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endParaRPr>
          </a:p>
        </p:txBody>
      </p:sp>
      <p:sp>
        <p:nvSpPr>
          <p:cNvPr id="18" name="Title 1">
            <a:extLst>
              <a:ext uri="{FF2B5EF4-FFF2-40B4-BE49-F238E27FC236}">
                <a16:creationId xmlns:a16="http://schemas.microsoft.com/office/drawing/2014/main" id="{A756A3D6-9C08-C98E-4430-125371BF77C0}"/>
              </a:ext>
            </a:extLst>
          </p:cNvPr>
          <p:cNvSpPr>
            <a:spLocks noGrp="1"/>
          </p:cNvSpPr>
          <p:nvPr>
            <p:ph type="title"/>
          </p:nvPr>
        </p:nvSpPr>
        <p:spPr>
          <a:xfrm>
            <a:off x="588263" y="457200"/>
            <a:ext cx="11018520" cy="553998"/>
          </a:xfrm>
        </p:spPr>
        <p:txBody>
          <a:bodyPr/>
          <a:lstStyle/>
          <a:p>
            <a:pPr algn="ctr"/>
            <a:r>
              <a:rPr lang="en-GB" dirty="0"/>
              <a:t>Mi pizzeria vs Mi </a:t>
            </a:r>
            <a:r>
              <a:rPr lang="en-GB" dirty="0" err="1"/>
              <a:t>pizzer</a:t>
            </a:r>
            <a:r>
              <a:rPr lang="es-ES" b="1" dirty="0">
                <a:solidFill>
                  <a:srgbClr val="8DE971"/>
                </a:solidFill>
                <a:latin typeface="Segoe UI Semibold"/>
              </a:rPr>
              <a:t>IA</a:t>
            </a:r>
            <a:endParaRPr lang="en-US" dirty="0"/>
          </a:p>
        </p:txBody>
      </p:sp>
      <p:sp>
        <p:nvSpPr>
          <p:cNvPr id="19" name="Text Placeholder 7">
            <a:extLst>
              <a:ext uri="{FF2B5EF4-FFF2-40B4-BE49-F238E27FC236}">
                <a16:creationId xmlns:a16="http://schemas.microsoft.com/office/drawing/2014/main" id="{D5BFD6A9-2C54-D16C-36B3-8D1172C9BA62}"/>
              </a:ext>
            </a:extLst>
          </p:cNvPr>
          <p:cNvSpPr txBox="1">
            <a:spLocks/>
          </p:cNvSpPr>
          <p:nvPr/>
        </p:nvSpPr>
        <p:spPr>
          <a:xfrm>
            <a:off x="6718697" y="2537138"/>
            <a:ext cx="4768934" cy="2716180"/>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pregunto si tiene pizzas </a:t>
            </a:r>
            <a:r>
              <a:rPr lang="es-ES" sz="2400" b="0" i="0" dirty="0" err="1">
                <a:solidFill>
                  <a:srgbClr val="F8FAFF"/>
                </a:solidFill>
                <a:effectLst/>
                <a:latin typeface="Inter"/>
              </a:rPr>
              <a:t>disponbiles</a:t>
            </a:r>
            <a:endParaRPr lang="es-ES" sz="2400" b="0" i="0" dirty="0">
              <a:solidFill>
                <a:srgbClr val="F8FAFF"/>
              </a:solidFill>
              <a:effectLst/>
              <a:latin typeface="Inter"/>
            </a:endParaRP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digo que me quite las pizzas si tiene piña</a:t>
            </a:r>
          </a:p>
          <a:p>
            <a:pPr marL="342900" indent="-342900" algn="l">
              <a:spcBef>
                <a:spcPts val="300"/>
              </a:spcBef>
              <a:buFont typeface="Arial" panose="020B0604020202020204" pitchFamily="34" charset="0"/>
              <a:buChar char="•"/>
            </a:pPr>
            <a:r>
              <a:rPr lang="es-ES" sz="2400" b="0" i="0" dirty="0">
                <a:solidFill>
                  <a:srgbClr val="F8FAFF"/>
                </a:solidFill>
                <a:effectLst/>
                <a:latin typeface="Inter"/>
              </a:rPr>
              <a:t>Le puedo decir que me añada las ultimas dos otra vez, que se me olvidaron</a:t>
            </a:r>
          </a:p>
          <a:p>
            <a:pPr marL="342900" indent="-342900" algn="l">
              <a:spcBef>
                <a:spcPts val="300"/>
              </a:spcBef>
              <a:buFont typeface="Arial" panose="020B0604020202020204" pitchFamily="34" charset="0"/>
              <a:buChar char="•"/>
            </a:pPr>
            <a:r>
              <a:rPr lang="es-ES" dirty="0">
                <a:solidFill>
                  <a:srgbClr val="F8FAFF"/>
                </a:solidFill>
                <a:latin typeface="Inter"/>
              </a:rPr>
              <a:t>Le digo que me quite una pizza que no me da el dinero</a:t>
            </a:r>
            <a:endParaRPr lang="es-ES" sz="2400" b="0" i="0" dirty="0">
              <a:solidFill>
                <a:srgbClr val="F8FAFF"/>
              </a:solidFill>
              <a:effectLst/>
              <a:latin typeface="Inter"/>
            </a:endParaRPr>
          </a:p>
        </p:txBody>
      </p:sp>
      <p:sp>
        <p:nvSpPr>
          <p:cNvPr id="3" name="Rectangle: Rounded Corners 74">
            <a:extLst>
              <a:ext uri="{FF2B5EF4-FFF2-40B4-BE49-F238E27FC236}">
                <a16:creationId xmlns:a16="http://schemas.microsoft.com/office/drawing/2014/main" id="{CB982EDA-6193-41B8-286E-EA5D6FA0FF0F}"/>
              </a:ext>
            </a:extLst>
          </p:cNvPr>
          <p:cNvSpPr/>
          <p:nvPr/>
        </p:nvSpPr>
        <p:spPr>
          <a:xfrm>
            <a:off x="6895753" y="1414699"/>
            <a:ext cx="4287077" cy="650267"/>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lang="en-CA" sz="2400" b="1" dirty="0">
                <a:ln w="3175">
                  <a:noFill/>
                </a:ln>
                <a:gradFill>
                  <a:gsLst>
                    <a:gs pos="55747">
                      <a:srgbClr val="000000"/>
                    </a:gs>
                    <a:gs pos="37000">
                      <a:srgbClr val="000000"/>
                    </a:gs>
                  </a:gsLst>
                  <a:lin ang="5400000" scaled="1"/>
                </a:gradFill>
                <a:latin typeface="Segoe UI Semibold"/>
                <a:cs typeface="Segoe UI" pitchFamily="34" charset="0"/>
              </a:rPr>
              <a:t>Mi </a:t>
            </a:r>
            <a:r>
              <a:rPr lang="en-CA" sz="2400" b="1" dirty="0" err="1">
                <a:ln w="3175">
                  <a:noFill/>
                </a:ln>
                <a:gradFill>
                  <a:gsLst>
                    <a:gs pos="55747">
                      <a:srgbClr val="000000"/>
                    </a:gs>
                    <a:gs pos="37000">
                      <a:srgbClr val="000000"/>
                    </a:gs>
                  </a:gsLst>
                  <a:lin ang="5400000" scaled="1"/>
                </a:gradFill>
                <a:latin typeface="Segoe UI Semibold"/>
                <a:cs typeface="Segoe UI" pitchFamily="34" charset="0"/>
              </a:rPr>
              <a:t>pizzer</a:t>
            </a:r>
            <a:r>
              <a:rPr lang="en-CA" sz="2400" b="1" u="sng" dirty="0" err="1">
                <a:ln w="3175">
                  <a:noFill/>
                </a:ln>
                <a:gradFill>
                  <a:gsLst>
                    <a:gs pos="55747">
                      <a:srgbClr val="000000"/>
                    </a:gs>
                    <a:gs pos="37000">
                      <a:srgbClr val="000000"/>
                    </a:gs>
                  </a:gsLst>
                  <a:lin ang="5400000" scaled="1"/>
                </a:gradFill>
                <a:latin typeface="Segoe UI Semibold"/>
                <a:cs typeface="Segoe UI" pitchFamily="34" charset="0"/>
              </a:rPr>
              <a:t>IA</a:t>
            </a:r>
            <a:endParaRPr kumimoji="0" lang="en-CA" sz="2400" b="1" i="0" u="sng"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33517DE8-7CA7-9238-E557-F3EFB9CD2DE5}"/>
              </a:ext>
            </a:extLst>
          </p:cNvPr>
          <p:cNvPicPr>
            <a:picLocks noChangeAspect="1"/>
          </p:cNvPicPr>
          <p:nvPr/>
        </p:nvPicPr>
        <p:blipFill>
          <a:blip r:embed="rId3"/>
          <a:stretch>
            <a:fillRect/>
          </a:stretch>
        </p:blipFill>
        <p:spPr>
          <a:xfrm>
            <a:off x="10632806" y="123340"/>
            <a:ext cx="1445442" cy="451700"/>
          </a:xfrm>
          <a:prstGeom prst="rect">
            <a:avLst/>
          </a:prstGeom>
        </p:spPr>
      </p:pic>
      <p:sp>
        <p:nvSpPr>
          <p:cNvPr id="5" name="TextBox 4">
            <a:extLst>
              <a:ext uri="{FF2B5EF4-FFF2-40B4-BE49-F238E27FC236}">
                <a16:creationId xmlns:a16="http://schemas.microsoft.com/office/drawing/2014/main" id="{C51ECCE7-CF5C-3171-E7E6-F7E546FCA575}"/>
              </a:ext>
            </a:extLst>
          </p:cNvPr>
          <p:cNvSpPr txBox="1"/>
          <p:nvPr/>
        </p:nvSpPr>
        <p:spPr>
          <a:xfrm>
            <a:off x="8185522" y="6488439"/>
            <a:ext cx="3892726" cy="246221"/>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16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@emimontesdocaa + #GlobalAIEmiliano</a:t>
            </a:r>
          </a:p>
        </p:txBody>
      </p:sp>
      <p:pic>
        <p:nvPicPr>
          <p:cNvPr id="4" name="Picture 3">
            <a:extLst>
              <a:ext uri="{FF2B5EF4-FFF2-40B4-BE49-F238E27FC236}">
                <a16:creationId xmlns:a16="http://schemas.microsoft.com/office/drawing/2014/main" id="{C401C4CF-0167-4545-04A4-25B4E0D3A993}"/>
              </a:ext>
            </a:extLst>
          </p:cNvPr>
          <p:cNvPicPr>
            <a:picLocks noChangeAspect="1"/>
          </p:cNvPicPr>
          <p:nvPr/>
        </p:nvPicPr>
        <p:blipFill>
          <a:blip r:embed="rId4"/>
          <a:stretch>
            <a:fillRect/>
          </a:stretch>
        </p:blipFill>
        <p:spPr>
          <a:xfrm>
            <a:off x="113752" y="6248840"/>
            <a:ext cx="491537" cy="479197"/>
          </a:xfrm>
          <a:prstGeom prst="rect">
            <a:avLst/>
          </a:prstGeom>
        </p:spPr>
      </p:pic>
    </p:spTree>
    <p:extLst>
      <p:ext uri="{BB962C8B-B14F-4D97-AF65-F5344CB8AC3E}">
        <p14:creationId xmlns:p14="http://schemas.microsoft.com/office/powerpoint/2010/main" val="258546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3"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832</TotalTime>
  <Words>1712</Words>
  <Application>Microsoft Office PowerPoint</Application>
  <PresentationFormat>Widescreen</PresentationFormat>
  <Paragraphs>168</Paragraphs>
  <Slides>21</Slides>
  <Notes>21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Aptos</vt:lpstr>
      <vt:lpstr>Arial</vt:lpstr>
      <vt:lpstr>Calibri</vt:lpstr>
      <vt:lpstr>Calibri Light</vt:lpstr>
      <vt:lpstr>Consolas</vt:lpstr>
      <vt:lpstr>Inter</vt:lpstr>
      <vt:lpstr>Lufga</vt:lpstr>
      <vt:lpstr>Segoe UI</vt:lpstr>
      <vt:lpstr>Segoe UI Light</vt:lpstr>
      <vt:lpstr>Segoe UI Semibold</vt:lpstr>
      <vt:lpstr>Söhne</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¡Hay sorteo (solo aquí)!</vt:lpstr>
      <vt:lpstr>¿Como le meto IA a mi app?</vt:lpstr>
      <vt:lpstr>¿Que es lo que tenemos?</vt:lpstr>
      <vt:lpstr>¿Que es lo que queremos?</vt:lpstr>
      <vt:lpstr>Mi pizzeria vs Mi pizzerIA</vt:lpstr>
      <vt:lpstr>¿Como convierto mi aplicacion tonta en inteligente? </vt:lpstr>
      <vt:lpstr>PowerPoint Presentation</vt:lpstr>
      <vt:lpstr>PowerPoint Presentation</vt:lpstr>
      <vt:lpstr>PowerPoint Presentation</vt:lpstr>
      <vt:lpstr>¿Y si me muestras código?</vt:lpstr>
      <vt:lpstr>PowerPoint Presentation</vt:lpstr>
      <vt:lpstr>PowerPoint Presentation</vt:lpstr>
      <vt:lpstr>PowerPoint Presentation</vt:lpstr>
      <vt:lpstr>¿Y si programamos?</vt:lpstr>
      <vt:lpstr>PowerPoint Presentation</vt:lpstr>
      <vt:lpstr>¡¡QA + SORTEO!!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Emiliano Montesdeoca del Puerto</cp:lastModifiedBy>
  <cp:revision>62</cp:revision>
  <dcterms:created xsi:type="dcterms:W3CDTF">2023-09-25T13:57:04Z</dcterms:created>
  <dcterms:modified xsi:type="dcterms:W3CDTF">2025-03-01T00:29:26Z</dcterms:modified>
</cp:coreProperties>
</file>